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handoutMasterIdLst>
    <p:handoutMasterId r:id="rId22"/>
  </p:handoutMasterIdLst>
  <p:sldIdLst>
    <p:sldId id="395" r:id="rId5"/>
    <p:sldId id="427" r:id="rId6"/>
    <p:sldId id="318" r:id="rId7"/>
    <p:sldId id="426" r:id="rId8"/>
    <p:sldId id="335" r:id="rId9"/>
    <p:sldId id="429" r:id="rId10"/>
    <p:sldId id="334" r:id="rId11"/>
    <p:sldId id="358" r:id="rId12"/>
    <p:sldId id="428" r:id="rId13"/>
    <p:sldId id="331" r:id="rId14"/>
    <p:sldId id="430" r:id="rId15"/>
    <p:sldId id="424" r:id="rId16"/>
    <p:sldId id="425" r:id="rId17"/>
    <p:sldId id="423" r:id="rId18"/>
    <p:sldId id="422" r:id="rId19"/>
    <p:sldId id="368" r:id="rId20"/>
  </p:sldIdLst>
  <p:sldSz cx="12192000" cy="6858000"/>
  <p:notesSz cx="6797675" cy="9929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rporate Presentation" id="{A68CD5D7-D99A-1B4F-9657-97E4DD27F1D0}">
          <p14:sldIdLst>
            <p14:sldId id="395"/>
            <p14:sldId id="427"/>
            <p14:sldId id="318"/>
            <p14:sldId id="426"/>
            <p14:sldId id="335"/>
            <p14:sldId id="429"/>
            <p14:sldId id="334"/>
            <p14:sldId id="358"/>
            <p14:sldId id="428"/>
            <p14:sldId id="331"/>
            <p14:sldId id="430"/>
            <p14:sldId id="424"/>
            <p14:sldId id="425"/>
            <p14:sldId id="423"/>
            <p14:sldId id="422"/>
            <p14:sldId id="368"/>
          </p14:sldIdLst>
        </p14:section>
        <p14:section name="Appendix" id="{3D820513-28B0-264E-B22B-B6461D830836}">
          <p14:sldIdLst/>
        </p14:section>
      </p14:sectionLst>
    </p:ext>
    <p:ext uri="{EFAFB233-063F-42B5-8137-9DF3F51BA10A}">
      <p15:sldGuideLst xmlns:p15="http://schemas.microsoft.com/office/powerpoint/2012/main">
        <p15:guide id="4" orient="horz" pos="1661" userDrawn="1">
          <p15:clr>
            <a:srgbClr val="A4A3A4"/>
          </p15:clr>
        </p15:guide>
        <p15:guide id="5" orient="horz" pos="2795" userDrawn="1">
          <p15:clr>
            <a:srgbClr val="A4A3A4"/>
          </p15:clr>
        </p15:guide>
        <p15:guide id="6" orient="horz" pos="2976" userDrawn="1">
          <p15:clr>
            <a:srgbClr val="A4A3A4"/>
          </p15:clr>
        </p15:guide>
        <p15:guide id="7" orient="horz" pos="1888" userDrawn="1">
          <p15:clr>
            <a:srgbClr val="A4A3A4"/>
          </p15:clr>
        </p15:guide>
        <p15:guide id="8" orient="horz" pos="2069" userDrawn="1">
          <p15:clr>
            <a:srgbClr val="A4A3A4"/>
          </p15:clr>
        </p15:guide>
        <p15:guide id="10" pos="4747" userDrawn="1">
          <p15:clr>
            <a:srgbClr val="A4A3A4"/>
          </p15:clr>
        </p15:guide>
        <p15:guide id="12" pos="3840" userDrawn="1">
          <p15:clr>
            <a:srgbClr val="A4A3A4"/>
          </p15:clr>
        </p15:guide>
        <p15:guide id="13" pos="5462" userDrawn="1">
          <p15:clr>
            <a:srgbClr val="A4A3A4"/>
          </p15:clr>
        </p15:guide>
        <p15:guide id="14" pos="1918" userDrawn="1">
          <p15:clr>
            <a:srgbClr val="A4A3A4"/>
          </p15:clr>
        </p15:guide>
        <p15:guide id="15" pos="5758" userDrawn="1">
          <p15:clr>
            <a:srgbClr val="A4A3A4"/>
          </p15:clr>
        </p15:guide>
        <p15:guide id="16" orient="horz" pos="150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degren Cathrine" initials="SC" lastIdx="8"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5040"/>
    <a:srgbClr val="283228"/>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181" autoAdjust="0"/>
    <p:restoredTop sz="81058" autoAdjust="0"/>
  </p:normalViewPr>
  <p:slideViewPr>
    <p:cSldViewPr snapToGrid="0">
      <p:cViewPr varScale="1">
        <p:scale>
          <a:sx n="71" d="100"/>
          <a:sy n="71" d="100"/>
        </p:scale>
        <p:origin x="84" y="1320"/>
      </p:cViewPr>
      <p:guideLst>
        <p:guide orient="horz" pos="1661"/>
        <p:guide orient="horz" pos="2795"/>
        <p:guide orient="horz" pos="2976"/>
        <p:guide orient="horz" pos="1888"/>
        <p:guide orient="horz" pos="2069"/>
        <p:guide pos="4747"/>
        <p:guide pos="3840"/>
        <p:guide pos="5462"/>
        <p:guide pos="1918"/>
        <p:guide pos="5758"/>
        <p:guide orient="horz" pos="1502"/>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110" d="100"/>
          <a:sy n="110" d="100"/>
        </p:scale>
        <p:origin x="5286" y="12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B67E4A-5177-4C80-92B4-51BD5593B04B}"/>
              </a:ext>
            </a:extLst>
          </p:cNvPr>
          <p:cNvSpPr>
            <a:spLocks noGrp="1"/>
          </p:cNvSpPr>
          <p:nvPr>
            <p:ph type="hdr" sz="quarter"/>
          </p:nvPr>
        </p:nvSpPr>
        <p:spPr>
          <a:xfrm>
            <a:off x="0" y="0"/>
            <a:ext cx="2945659" cy="498215"/>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FBFFF9C8-B4CA-457D-AE9B-2D30E612B3F1}"/>
              </a:ext>
            </a:extLst>
          </p:cNvPr>
          <p:cNvSpPr>
            <a:spLocks noGrp="1"/>
          </p:cNvSpPr>
          <p:nvPr>
            <p:ph type="dt" sz="quarter" idx="1"/>
          </p:nvPr>
        </p:nvSpPr>
        <p:spPr>
          <a:xfrm>
            <a:off x="3850444" y="0"/>
            <a:ext cx="2945659" cy="498215"/>
          </a:xfrm>
          <a:prstGeom prst="rect">
            <a:avLst/>
          </a:prstGeom>
        </p:spPr>
        <p:txBody>
          <a:bodyPr vert="horz" lIns="91440" tIns="45720" rIns="91440" bIns="45720" rtlCol="0"/>
          <a:lstStyle>
            <a:lvl1pPr algn="r">
              <a:defRPr sz="1200"/>
            </a:lvl1pPr>
          </a:lstStyle>
          <a:p>
            <a:fld id="{C9116228-B7CF-47CF-A4AD-D4BB307F0AFE}" type="datetimeFigureOut">
              <a:rPr lang="en-GB" smtClean="0"/>
              <a:t>02/05/2019</a:t>
            </a:fld>
            <a:endParaRPr lang="en-GB"/>
          </a:p>
        </p:txBody>
      </p:sp>
      <p:sp>
        <p:nvSpPr>
          <p:cNvPr id="4" name="Footer Placeholder 3">
            <a:extLst>
              <a:ext uri="{FF2B5EF4-FFF2-40B4-BE49-F238E27FC236}">
                <a16:creationId xmlns:a16="http://schemas.microsoft.com/office/drawing/2014/main" id="{AB6B9E0E-BBD1-44C0-8EAA-4085861F6849}"/>
              </a:ext>
            </a:extLst>
          </p:cNvPr>
          <p:cNvSpPr>
            <a:spLocks noGrp="1"/>
          </p:cNvSpPr>
          <p:nvPr>
            <p:ph type="ftr" sz="quarter" idx="2"/>
          </p:nvPr>
        </p:nvSpPr>
        <p:spPr>
          <a:xfrm>
            <a:off x="0" y="9431601"/>
            <a:ext cx="2945659" cy="498214"/>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A937FE9B-8273-4C75-8F5A-4C40F4B79CA8}"/>
              </a:ext>
            </a:extLst>
          </p:cNvPr>
          <p:cNvSpPr>
            <a:spLocks noGrp="1"/>
          </p:cNvSpPr>
          <p:nvPr>
            <p:ph type="sldNum" sz="quarter" idx="3"/>
          </p:nvPr>
        </p:nvSpPr>
        <p:spPr>
          <a:xfrm>
            <a:off x="3850444" y="9431601"/>
            <a:ext cx="2945659" cy="498214"/>
          </a:xfrm>
          <a:prstGeom prst="rect">
            <a:avLst/>
          </a:prstGeom>
        </p:spPr>
        <p:txBody>
          <a:bodyPr vert="horz" lIns="91440" tIns="45720" rIns="91440" bIns="45720" rtlCol="0" anchor="b"/>
          <a:lstStyle>
            <a:lvl1pPr algn="r">
              <a:defRPr sz="1200"/>
            </a:lvl1pPr>
          </a:lstStyle>
          <a:p>
            <a:fld id="{68B6E434-8160-4CED-AB39-C7225611EB51}" type="slidenum">
              <a:rPr lang="en-GB" smtClean="0"/>
              <a:t>‹#›</a:t>
            </a:fld>
            <a:endParaRPr lang="en-GB"/>
          </a:p>
        </p:txBody>
      </p:sp>
    </p:spTree>
    <p:extLst>
      <p:ext uri="{BB962C8B-B14F-4D97-AF65-F5344CB8AC3E}">
        <p14:creationId xmlns:p14="http://schemas.microsoft.com/office/powerpoint/2010/main" val="447327601"/>
      </p:ext>
    </p:extLst>
  </p:cSld>
  <p:clrMap bg1="lt1" tx1="dk1" bg2="lt2" tx2="dk2" accent1="accent1" accent2="accent2" accent3="accent3" accent4="accent4" accent5="accent5" accent6="accent6" hlink="hlink" folHlink="folHlink"/>
</p:handoutMaster>
</file>

<file path=ppt/media/image10.jpeg>
</file>

<file path=ppt/media/image11.jpeg>
</file>

<file path=ppt/media/image12.jpg>
</file>

<file path=ppt/media/image13.jpg>
</file>

<file path=ppt/media/image14.jpg>
</file>

<file path=ppt/media/image15.png>
</file>

<file path=ppt/media/image16.jpg>
</file>

<file path=ppt/media/image17.jpg>
</file>

<file path=ppt/media/image1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215"/>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50444" y="0"/>
            <a:ext cx="2945659" cy="498215"/>
          </a:xfrm>
          <a:prstGeom prst="rect">
            <a:avLst/>
          </a:prstGeom>
        </p:spPr>
        <p:txBody>
          <a:bodyPr vert="horz" lIns="91440" tIns="45720" rIns="91440" bIns="45720" rtlCol="0"/>
          <a:lstStyle>
            <a:lvl1pPr algn="r">
              <a:defRPr sz="1200"/>
            </a:lvl1pPr>
          </a:lstStyle>
          <a:p>
            <a:fld id="{29142CCA-F011-46CA-B4AE-D8CB4AFC968E}" type="datetimeFigureOut">
              <a:rPr lang="en-GB" smtClean="0"/>
              <a:t>02/05/2019</a:t>
            </a:fld>
            <a:endParaRPr lang="en-GB" dirty="0"/>
          </a:p>
        </p:txBody>
      </p:sp>
      <p:sp>
        <p:nvSpPr>
          <p:cNvPr id="4" name="Slide Image Placeholder 3"/>
          <p:cNvSpPr>
            <a:spLocks noGrp="1" noRot="1" noChangeAspect="1"/>
          </p:cNvSpPr>
          <p:nvPr>
            <p:ph type="sldImg" idx="2"/>
          </p:nvPr>
        </p:nvSpPr>
        <p:spPr>
          <a:xfrm>
            <a:off x="420688" y="1241425"/>
            <a:ext cx="5956300" cy="3351213"/>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79768" y="4778722"/>
            <a:ext cx="5438140" cy="390986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31601"/>
            <a:ext cx="2945659" cy="498214"/>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50444" y="9431601"/>
            <a:ext cx="2945659" cy="498214"/>
          </a:xfrm>
          <a:prstGeom prst="rect">
            <a:avLst/>
          </a:prstGeom>
        </p:spPr>
        <p:txBody>
          <a:bodyPr vert="horz" lIns="91440" tIns="45720" rIns="91440" bIns="45720" rtlCol="0" anchor="b"/>
          <a:lstStyle>
            <a:lvl1pPr algn="r">
              <a:defRPr sz="1200"/>
            </a:lvl1pPr>
          </a:lstStyle>
          <a:p>
            <a:fld id="{0241C740-7330-441A-80F0-A683365F9479}" type="slidenum">
              <a:rPr lang="en-GB" smtClean="0"/>
              <a:t>‹#›</a:t>
            </a:fld>
            <a:endParaRPr lang="en-GB" dirty="0"/>
          </a:p>
        </p:txBody>
      </p:sp>
    </p:spTree>
    <p:extLst>
      <p:ext uri="{BB962C8B-B14F-4D97-AF65-F5344CB8AC3E}">
        <p14:creationId xmlns:p14="http://schemas.microsoft.com/office/powerpoint/2010/main" val="33017173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10"/>
          </p:nvPr>
        </p:nvSpPr>
        <p:spPr/>
        <p:txBody>
          <a:bodyPr/>
          <a:lstStyle/>
          <a:p>
            <a:fld id="{0241C740-7330-441A-80F0-A683365F9479}" type="slidenum">
              <a:rPr lang="en-GB" smtClean="0"/>
              <a:t>1</a:t>
            </a:fld>
            <a:endParaRPr lang="en-GB" dirty="0"/>
          </a:p>
        </p:txBody>
      </p:sp>
    </p:spTree>
    <p:extLst>
      <p:ext uri="{BB962C8B-B14F-4D97-AF65-F5344CB8AC3E}">
        <p14:creationId xmlns:p14="http://schemas.microsoft.com/office/powerpoint/2010/main" val="3492905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sv-SE" dirty="0"/>
          </a:p>
        </p:txBody>
      </p:sp>
      <p:sp>
        <p:nvSpPr>
          <p:cNvPr id="4" name="Slide Number Placeholder 3"/>
          <p:cNvSpPr>
            <a:spLocks noGrp="1"/>
          </p:cNvSpPr>
          <p:nvPr>
            <p:ph type="sldNum" sz="quarter" idx="10"/>
          </p:nvPr>
        </p:nvSpPr>
        <p:spPr/>
        <p:txBody>
          <a:bodyPr/>
          <a:lstStyle/>
          <a:p>
            <a:fld id="{0241C740-7330-441A-80F0-A683365F9479}" type="slidenum">
              <a:rPr lang="en-GB" smtClean="0"/>
              <a:t>14</a:t>
            </a:fld>
            <a:endParaRPr lang="en-GB" dirty="0"/>
          </a:p>
        </p:txBody>
      </p:sp>
    </p:spTree>
    <p:extLst>
      <p:ext uri="{BB962C8B-B14F-4D97-AF65-F5344CB8AC3E}">
        <p14:creationId xmlns:p14="http://schemas.microsoft.com/office/powerpoint/2010/main" val="1819780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US"/>
          </a:p>
        </p:txBody>
      </p:sp>
      <p:sp>
        <p:nvSpPr>
          <p:cNvPr id="4" name="Platshållare för bildnummer 3"/>
          <p:cNvSpPr>
            <a:spLocks noGrp="1"/>
          </p:cNvSpPr>
          <p:nvPr>
            <p:ph type="sldNum" sz="quarter" idx="10"/>
          </p:nvPr>
        </p:nvSpPr>
        <p:spPr/>
        <p:txBody>
          <a:bodyPr/>
          <a:lstStyle/>
          <a:p>
            <a:fld id="{0241C740-7330-441A-80F0-A683365F9479}" type="slidenum">
              <a:rPr lang="en-GB" smtClean="0"/>
              <a:t>15</a:t>
            </a:fld>
            <a:endParaRPr lang="en-GB" dirty="0"/>
          </a:p>
        </p:txBody>
      </p:sp>
    </p:spTree>
    <p:extLst>
      <p:ext uri="{BB962C8B-B14F-4D97-AF65-F5344CB8AC3E}">
        <p14:creationId xmlns:p14="http://schemas.microsoft.com/office/powerpoint/2010/main" val="5976909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10"/>
          </p:nvPr>
        </p:nvSpPr>
        <p:spPr/>
        <p:txBody>
          <a:bodyPr/>
          <a:lstStyle/>
          <a:p>
            <a:fld id="{0241C740-7330-441A-80F0-A683365F9479}" type="slidenum">
              <a:rPr lang="en-GB" smtClean="0"/>
              <a:t>16</a:t>
            </a:fld>
            <a:endParaRPr lang="en-GB" dirty="0"/>
          </a:p>
        </p:txBody>
      </p:sp>
    </p:spTree>
    <p:extLst>
      <p:ext uri="{BB962C8B-B14F-4D97-AF65-F5344CB8AC3E}">
        <p14:creationId xmlns:p14="http://schemas.microsoft.com/office/powerpoint/2010/main" val="1007999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US" dirty="0"/>
          </a:p>
        </p:txBody>
      </p:sp>
      <p:sp>
        <p:nvSpPr>
          <p:cNvPr id="4" name="Platshållare för bildnummer 3"/>
          <p:cNvSpPr>
            <a:spLocks noGrp="1"/>
          </p:cNvSpPr>
          <p:nvPr>
            <p:ph type="sldNum" sz="quarter" idx="10"/>
          </p:nvPr>
        </p:nvSpPr>
        <p:spPr/>
        <p:txBody>
          <a:bodyPr/>
          <a:lstStyle/>
          <a:p>
            <a:fld id="{0241C740-7330-441A-80F0-A683365F9479}" type="slidenum">
              <a:rPr lang="en-GB" smtClean="0"/>
              <a:t>3</a:t>
            </a:fld>
            <a:endParaRPr lang="en-GB" dirty="0"/>
          </a:p>
        </p:txBody>
      </p:sp>
    </p:spTree>
    <p:extLst>
      <p:ext uri="{BB962C8B-B14F-4D97-AF65-F5344CB8AC3E}">
        <p14:creationId xmlns:p14="http://schemas.microsoft.com/office/powerpoint/2010/main" val="22584044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10"/>
          </p:nvPr>
        </p:nvSpPr>
        <p:spPr/>
        <p:txBody>
          <a:bodyPr/>
          <a:lstStyle/>
          <a:p>
            <a:fld id="{0241C740-7330-441A-80F0-A683365F9479}" type="slidenum">
              <a:rPr lang="en-GB" smtClean="0"/>
              <a:t>4</a:t>
            </a:fld>
            <a:endParaRPr lang="en-GB" dirty="0"/>
          </a:p>
        </p:txBody>
      </p:sp>
    </p:spTree>
    <p:extLst>
      <p:ext uri="{BB962C8B-B14F-4D97-AF65-F5344CB8AC3E}">
        <p14:creationId xmlns:p14="http://schemas.microsoft.com/office/powerpoint/2010/main" val="39936131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en-US" sz="1200" b="1" i="0" kern="1200" dirty="0">
                <a:solidFill>
                  <a:schemeClr val="tx1"/>
                </a:solidFill>
                <a:effectLst/>
                <a:latin typeface="+mn-lt"/>
                <a:ea typeface="+mn-ea"/>
                <a:cs typeface="+mn-cs"/>
              </a:rPr>
              <a:t>1. Testing environment -</a:t>
            </a:r>
            <a:r>
              <a:rPr lang="en-US" sz="1200" b="0" i="0" kern="1200" dirty="0">
                <a:solidFill>
                  <a:schemeClr val="tx1"/>
                </a:solidFill>
                <a:effectLst/>
                <a:latin typeface="+mn-lt"/>
                <a:ea typeface="+mn-ea"/>
                <a:cs typeface="+mn-cs"/>
              </a:rPr>
              <a:t> Know your physical test environment, production environment and what testing tools are available. Understand details of the hardware, software and network configurations used during testing before you begin the testing process. It will help testers create more efficient tests.  It will also help identify possible challenges that testers may encounter during the performance testing procedures.</a:t>
            </a:r>
          </a:p>
          <a:p>
            <a:r>
              <a:rPr lang="en-US" sz="1200" b="1" i="0" kern="1200" dirty="0">
                <a:solidFill>
                  <a:schemeClr val="tx1"/>
                </a:solidFill>
                <a:effectLst/>
                <a:latin typeface="+mn-lt"/>
                <a:ea typeface="+mn-ea"/>
                <a:cs typeface="+mn-cs"/>
              </a:rPr>
              <a:t>2. Performance acceptance criteria -</a:t>
            </a:r>
            <a:r>
              <a:rPr lang="en-US" sz="1200" b="0" i="0" kern="1200" dirty="0">
                <a:solidFill>
                  <a:schemeClr val="tx1"/>
                </a:solidFill>
                <a:effectLst/>
                <a:latin typeface="+mn-lt"/>
                <a:ea typeface="+mn-ea"/>
                <a:cs typeface="+mn-cs"/>
              </a:rPr>
              <a:t> This includes goals and constraints for throughput, response times and resource allocation.  It is also necessary to identify project success criteria outside of these goals and constraints. Testers should be empowered to set performance criteria and goals because often the project specifications will not include a wide enough variety of performance benchmarks. Sometimes there may be none at all. When possible finding a similar application to compare to is a good way to set performance goals.</a:t>
            </a:r>
          </a:p>
          <a:p>
            <a:r>
              <a:rPr lang="en-US" sz="1200" b="1" i="0" kern="1200" dirty="0">
                <a:solidFill>
                  <a:schemeClr val="tx1"/>
                </a:solidFill>
                <a:effectLst/>
                <a:latin typeface="+mn-lt"/>
                <a:ea typeface="+mn-ea"/>
                <a:cs typeface="+mn-cs"/>
              </a:rPr>
              <a:t>3. Plan &amp; design -</a:t>
            </a:r>
            <a:r>
              <a:rPr lang="en-US" sz="1200" b="0" i="0" kern="1200" dirty="0">
                <a:solidFill>
                  <a:schemeClr val="tx1"/>
                </a:solidFill>
                <a:effectLst/>
                <a:latin typeface="+mn-lt"/>
                <a:ea typeface="+mn-ea"/>
                <a:cs typeface="+mn-cs"/>
              </a:rPr>
              <a:t> Determine how usage is likely to vary amongst end users and </a:t>
            </a:r>
            <a:r>
              <a:rPr lang="en-US" sz="1200" b="1" i="0" kern="1200" dirty="0">
                <a:solidFill>
                  <a:schemeClr val="tx1"/>
                </a:solidFill>
                <a:effectLst/>
                <a:latin typeface="+mn-lt"/>
                <a:ea typeface="+mn-ea"/>
                <a:cs typeface="+mn-cs"/>
              </a:rPr>
              <a:t>identify key scenarios</a:t>
            </a:r>
            <a:r>
              <a:rPr lang="en-US" sz="1200" b="0" i="0" kern="1200" dirty="0">
                <a:solidFill>
                  <a:schemeClr val="tx1"/>
                </a:solidFill>
                <a:effectLst/>
                <a:latin typeface="+mn-lt"/>
                <a:ea typeface="+mn-ea"/>
                <a:cs typeface="+mn-cs"/>
              </a:rPr>
              <a:t> to test for all possible use cases. It is necessary to simulate a variety of end users, plan performance test data and outline what metrics will be gathered.</a:t>
            </a:r>
          </a:p>
          <a:p>
            <a:r>
              <a:rPr lang="en-US" sz="1200" b="1" i="0" kern="1200" dirty="0">
                <a:solidFill>
                  <a:schemeClr val="tx1"/>
                </a:solidFill>
                <a:effectLst/>
                <a:latin typeface="+mn-lt"/>
                <a:ea typeface="+mn-ea"/>
                <a:cs typeface="+mn-cs"/>
              </a:rPr>
              <a:t>4. Configure test environment - </a:t>
            </a:r>
            <a:r>
              <a:rPr lang="en-US" sz="1200" b="0" i="0" kern="1200" dirty="0">
                <a:solidFill>
                  <a:schemeClr val="tx1"/>
                </a:solidFill>
                <a:effectLst/>
                <a:latin typeface="+mn-lt"/>
                <a:ea typeface="+mn-ea"/>
                <a:cs typeface="+mn-cs"/>
              </a:rPr>
              <a:t>Prepare the testing environment before execution. Also, arrange tools and other resources.</a:t>
            </a:r>
          </a:p>
          <a:p>
            <a:r>
              <a:rPr lang="en-US" sz="1200" b="1" i="0" kern="1200" dirty="0">
                <a:solidFill>
                  <a:schemeClr val="tx1"/>
                </a:solidFill>
                <a:effectLst/>
                <a:latin typeface="+mn-lt"/>
                <a:ea typeface="+mn-ea"/>
                <a:cs typeface="+mn-cs"/>
              </a:rPr>
              <a:t>5. Implement test design -</a:t>
            </a:r>
            <a:r>
              <a:rPr lang="en-US" sz="1200" b="0" i="0" kern="1200" dirty="0">
                <a:solidFill>
                  <a:schemeClr val="tx1"/>
                </a:solidFill>
                <a:effectLst/>
                <a:latin typeface="+mn-lt"/>
                <a:ea typeface="+mn-ea"/>
                <a:cs typeface="+mn-cs"/>
              </a:rPr>
              <a:t> Create the performance tests according to your test design.</a:t>
            </a:r>
          </a:p>
          <a:p>
            <a:r>
              <a:rPr lang="en-US" sz="1200" b="1" i="0" kern="1200" dirty="0">
                <a:solidFill>
                  <a:schemeClr val="tx1"/>
                </a:solidFill>
                <a:effectLst/>
                <a:latin typeface="+mn-lt"/>
                <a:ea typeface="+mn-ea"/>
                <a:cs typeface="+mn-cs"/>
              </a:rPr>
              <a:t>6. Run the tests -</a:t>
            </a:r>
            <a:r>
              <a:rPr lang="en-US" sz="1200" b="0" i="0" kern="1200" dirty="0">
                <a:solidFill>
                  <a:schemeClr val="tx1"/>
                </a:solidFill>
                <a:effectLst/>
                <a:latin typeface="+mn-lt"/>
                <a:ea typeface="+mn-ea"/>
                <a:cs typeface="+mn-cs"/>
              </a:rPr>
              <a:t> Execute and monitor the tests.</a:t>
            </a:r>
          </a:p>
          <a:p>
            <a:r>
              <a:rPr lang="en-US" sz="1200" b="1" i="0" kern="1200" dirty="0">
                <a:solidFill>
                  <a:schemeClr val="tx1"/>
                </a:solidFill>
                <a:effectLst/>
                <a:latin typeface="+mn-lt"/>
                <a:ea typeface="+mn-ea"/>
                <a:cs typeface="+mn-cs"/>
              </a:rPr>
              <a:t>7. Analyze, tune and retest</a:t>
            </a:r>
            <a:r>
              <a:rPr lang="en-US" sz="1200" b="0" i="0" kern="1200" dirty="0">
                <a:solidFill>
                  <a:schemeClr val="tx1"/>
                </a:solidFill>
                <a:effectLst/>
                <a:latin typeface="+mn-lt"/>
                <a:ea typeface="+mn-ea"/>
                <a:cs typeface="+mn-cs"/>
              </a:rPr>
              <a:t> - Consolidate, analyze and share test results. Then fine tune and test again to see if there is an improvement or decrease in performance. Since improvements generally grow smaller with each retest, stop when bottlenecking is caused by the CPU. Then you may have the consider option of increasing CPU power.</a:t>
            </a:r>
          </a:p>
          <a:p>
            <a:endParaRPr lang="en-US" dirty="0"/>
          </a:p>
        </p:txBody>
      </p:sp>
      <p:sp>
        <p:nvSpPr>
          <p:cNvPr id="4" name="Platshållare för bildnummer 3"/>
          <p:cNvSpPr>
            <a:spLocks noGrp="1"/>
          </p:cNvSpPr>
          <p:nvPr>
            <p:ph type="sldNum" sz="quarter" idx="10"/>
          </p:nvPr>
        </p:nvSpPr>
        <p:spPr/>
        <p:txBody>
          <a:bodyPr/>
          <a:lstStyle/>
          <a:p>
            <a:fld id="{0241C740-7330-441A-80F0-A683365F9479}" type="slidenum">
              <a:rPr lang="en-GB" smtClean="0"/>
              <a:t>5</a:t>
            </a:fld>
            <a:endParaRPr lang="en-GB" dirty="0"/>
          </a:p>
        </p:txBody>
      </p:sp>
    </p:spTree>
    <p:extLst>
      <p:ext uri="{BB962C8B-B14F-4D97-AF65-F5344CB8AC3E}">
        <p14:creationId xmlns:p14="http://schemas.microsoft.com/office/powerpoint/2010/main" val="15294878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US" dirty="0"/>
          </a:p>
        </p:txBody>
      </p:sp>
      <p:sp>
        <p:nvSpPr>
          <p:cNvPr id="4" name="Platshållare för bildnummer 3"/>
          <p:cNvSpPr>
            <a:spLocks noGrp="1"/>
          </p:cNvSpPr>
          <p:nvPr>
            <p:ph type="sldNum" sz="quarter" idx="10"/>
          </p:nvPr>
        </p:nvSpPr>
        <p:spPr/>
        <p:txBody>
          <a:bodyPr/>
          <a:lstStyle/>
          <a:p>
            <a:fld id="{0241C740-7330-441A-80F0-A683365F9479}" type="slidenum">
              <a:rPr lang="en-GB" smtClean="0"/>
              <a:t>7</a:t>
            </a:fld>
            <a:endParaRPr lang="en-GB" dirty="0"/>
          </a:p>
        </p:txBody>
      </p:sp>
    </p:spTree>
    <p:extLst>
      <p:ext uri="{BB962C8B-B14F-4D97-AF65-F5344CB8AC3E}">
        <p14:creationId xmlns:p14="http://schemas.microsoft.com/office/powerpoint/2010/main" val="7164047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10"/>
          </p:nvPr>
        </p:nvSpPr>
        <p:spPr/>
        <p:txBody>
          <a:bodyPr/>
          <a:lstStyle/>
          <a:p>
            <a:fld id="{0241C740-7330-441A-80F0-A683365F9479}" type="slidenum">
              <a:rPr lang="en-GB" smtClean="0"/>
              <a:t>8</a:t>
            </a:fld>
            <a:endParaRPr lang="en-GB" dirty="0"/>
          </a:p>
        </p:txBody>
      </p:sp>
    </p:spTree>
    <p:extLst>
      <p:ext uri="{BB962C8B-B14F-4D97-AF65-F5344CB8AC3E}">
        <p14:creationId xmlns:p14="http://schemas.microsoft.com/office/powerpoint/2010/main" val="604088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US"/>
          </a:p>
        </p:txBody>
      </p:sp>
      <p:sp>
        <p:nvSpPr>
          <p:cNvPr id="4" name="Platshållare för bildnummer 3"/>
          <p:cNvSpPr>
            <a:spLocks noGrp="1"/>
          </p:cNvSpPr>
          <p:nvPr>
            <p:ph type="sldNum" sz="quarter" idx="10"/>
          </p:nvPr>
        </p:nvSpPr>
        <p:spPr/>
        <p:txBody>
          <a:bodyPr/>
          <a:lstStyle/>
          <a:p>
            <a:fld id="{0241C740-7330-441A-80F0-A683365F9479}" type="slidenum">
              <a:rPr lang="en-GB" smtClean="0"/>
              <a:t>9</a:t>
            </a:fld>
            <a:endParaRPr lang="en-GB" dirty="0"/>
          </a:p>
        </p:txBody>
      </p:sp>
    </p:spTree>
    <p:extLst>
      <p:ext uri="{BB962C8B-B14F-4D97-AF65-F5344CB8AC3E}">
        <p14:creationId xmlns:p14="http://schemas.microsoft.com/office/powerpoint/2010/main" val="3680587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US" dirty="0"/>
          </a:p>
        </p:txBody>
      </p:sp>
      <p:sp>
        <p:nvSpPr>
          <p:cNvPr id="4" name="Platshållare för bildnummer 3"/>
          <p:cNvSpPr>
            <a:spLocks noGrp="1"/>
          </p:cNvSpPr>
          <p:nvPr>
            <p:ph type="sldNum" sz="quarter" idx="10"/>
          </p:nvPr>
        </p:nvSpPr>
        <p:spPr/>
        <p:txBody>
          <a:bodyPr/>
          <a:lstStyle/>
          <a:p>
            <a:fld id="{0241C740-7330-441A-80F0-A683365F9479}" type="slidenum">
              <a:rPr lang="en-GB" smtClean="0"/>
              <a:t>10</a:t>
            </a:fld>
            <a:endParaRPr lang="en-GB" dirty="0"/>
          </a:p>
        </p:txBody>
      </p:sp>
    </p:spTree>
    <p:extLst>
      <p:ext uri="{BB962C8B-B14F-4D97-AF65-F5344CB8AC3E}">
        <p14:creationId xmlns:p14="http://schemas.microsoft.com/office/powerpoint/2010/main" val="2761861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sv-SE" dirty="0"/>
          </a:p>
        </p:txBody>
      </p:sp>
      <p:sp>
        <p:nvSpPr>
          <p:cNvPr id="4" name="Slide Number Placeholder 3"/>
          <p:cNvSpPr>
            <a:spLocks noGrp="1"/>
          </p:cNvSpPr>
          <p:nvPr>
            <p:ph type="sldNum" sz="quarter" idx="10"/>
          </p:nvPr>
        </p:nvSpPr>
        <p:spPr/>
        <p:txBody>
          <a:bodyPr/>
          <a:lstStyle/>
          <a:p>
            <a:fld id="{0241C740-7330-441A-80F0-A683365F9479}" type="slidenum">
              <a:rPr lang="en-GB" smtClean="0"/>
              <a:t>12</a:t>
            </a:fld>
            <a:endParaRPr lang="en-GB" dirty="0"/>
          </a:p>
        </p:txBody>
      </p:sp>
    </p:spTree>
    <p:extLst>
      <p:ext uri="{BB962C8B-B14F-4D97-AF65-F5344CB8AC3E}">
        <p14:creationId xmlns:p14="http://schemas.microsoft.com/office/powerpoint/2010/main" val="12733817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amp; black log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D436C-449C-44A3-A112-F4E3D1AFBAE7}"/>
              </a:ext>
            </a:extLst>
          </p:cNvPr>
          <p:cNvSpPr>
            <a:spLocks noGrp="1"/>
          </p:cNvSpPr>
          <p:nvPr>
            <p:ph type="title"/>
          </p:nvPr>
        </p:nvSpPr>
        <p:spPr>
          <a:xfrm>
            <a:off x="839788" y="2638425"/>
            <a:ext cx="7104062" cy="2566241"/>
          </a:xfrm>
        </p:spPr>
        <p:txBody>
          <a:bodyPr anchor="t">
            <a:normAutofit/>
          </a:bodyPr>
          <a:lstStyle>
            <a:lvl1pPr>
              <a:lnSpc>
                <a:spcPct val="90000"/>
              </a:lnSpc>
              <a:defRPr sz="6000" spc="-130" baseline="0">
                <a:solidFill>
                  <a:schemeClr val="tx1"/>
                </a:solidFill>
              </a:defRPr>
            </a:lvl1pPr>
          </a:lstStyle>
          <a:p>
            <a:r>
              <a:rPr lang="en-US"/>
              <a:t>Click to edit Master title style</a:t>
            </a:r>
            <a:endParaRPr lang="en-GB" dirty="0"/>
          </a:p>
        </p:txBody>
      </p:sp>
      <p:sp>
        <p:nvSpPr>
          <p:cNvPr id="4" name="Footer Placeholder 3">
            <a:extLst>
              <a:ext uri="{FF2B5EF4-FFF2-40B4-BE49-F238E27FC236}">
                <a16:creationId xmlns:a16="http://schemas.microsoft.com/office/drawing/2014/main" id="{77F727A2-B4ED-4682-9FD9-700B666D5F27}"/>
              </a:ext>
            </a:extLst>
          </p:cNvPr>
          <p:cNvSpPr>
            <a:spLocks noGrp="1"/>
          </p:cNvSpPr>
          <p:nvPr>
            <p:ph type="ftr" sz="quarter" idx="11"/>
          </p:nvPr>
        </p:nvSpPr>
        <p:spPr>
          <a:xfrm>
            <a:off x="839788" y="5711353"/>
            <a:ext cx="2855913" cy="365125"/>
          </a:xfrm>
        </p:spPr>
        <p:txBody>
          <a:bodyPr/>
          <a:lstStyle>
            <a:lvl1pPr algn="l">
              <a:defRPr sz="1600" spc="10" baseline="0">
                <a:solidFill>
                  <a:schemeClr val="tx1"/>
                </a:solidFill>
              </a:defRPr>
            </a:lvl1pPr>
          </a:lstStyle>
          <a:p>
            <a:r>
              <a:rPr lang="en-GB"/>
              <a:t>CORPORATE PRESENTATION</a:t>
            </a:r>
            <a:endParaRPr lang="en-GB" dirty="0"/>
          </a:p>
        </p:txBody>
      </p:sp>
      <p:sp>
        <p:nvSpPr>
          <p:cNvPr id="3" name="Date Placeholder 2">
            <a:extLst>
              <a:ext uri="{FF2B5EF4-FFF2-40B4-BE49-F238E27FC236}">
                <a16:creationId xmlns:a16="http://schemas.microsoft.com/office/drawing/2014/main" id="{6F3DB441-984C-449D-ABE3-7DA469824EF0}"/>
              </a:ext>
            </a:extLst>
          </p:cNvPr>
          <p:cNvSpPr>
            <a:spLocks noGrp="1"/>
          </p:cNvSpPr>
          <p:nvPr>
            <p:ph type="dt" sz="half" idx="10"/>
          </p:nvPr>
        </p:nvSpPr>
        <p:spPr/>
        <p:txBody>
          <a:bodyPr/>
          <a:lstStyle>
            <a:lvl1pPr>
              <a:defRPr>
                <a:solidFill>
                  <a:schemeClr val="tx1"/>
                </a:solidFill>
              </a:defRPr>
            </a:lvl1pPr>
          </a:lstStyle>
          <a:p>
            <a:fld id="{6F724D5B-10F1-5C48-AC6E-B1831C50D639}" type="datetime1">
              <a:rPr lang="sv-SE" smtClean="0"/>
              <a:t>2019-05-02</a:t>
            </a:fld>
            <a:endParaRPr lang="en-GB" dirty="0"/>
          </a:p>
        </p:txBody>
      </p:sp>
      <p:pic>
        <p:nvPicPr>
          <p:cNvPr id="5" name="Picture 4">
            <a:extLst>
              <a:ext uri="{FF2B5EF4-FFF2-40B4-BE49-F238E27FC236}">
                <a16:creationId xmlns:a16="http://schemas.microsoft.com/office/drawing/2014/main" id="{A3726448-EA3C-4300-886D-1B5C494BDDE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530011" y="6206459"/>
            <a:ext cx="478800" cy="479167"/>
          </a:xfrm>
          <a:prstGeom prst="rect">
            <a:avLst/>
          </a:prstGeom>
        </p:spPr>
      </p:pic>
      <p:sp>
        <p:nvSpPr>
          <p:cNvPr id="6" name="textruta 5">
            <a:extLst>
              <a:ext uri="{FF2B5EF4-FFF2-40B4-BE49-F238E27FC236}">
                <a16:creationId xmlns:a16="http://schemas.microsoft.com/office/drawing/2014/main" id="{140E88E6-D661-47C4-A5F7-6FB8E828124D}"/>
              </a:ext>
            </a:extLst>
          </p:cNvPr>
          <p:cNvSpPr txBox="1"/>
          <p:nvPr userDrawn="1"/>
        </p:nvSpPr>
        <p:spPr>
          <a:xfrm>
            <a:off x="2190000" y="-339637"/>
            <a:ext cx="7812000"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900" dirty="0">
                <a:solidFill>
                  <a:schemeClr val="tx1">
                    <a:lumMod val="65000"/>
                    <a:lumOff val="35000"/>
                  </a:schemeClr>
                </a:solidFill>
                <a:latin typeface="Arial" panose="020B0604020202020204" pitchFamily="34" charset="0"/>
                <a:cs typeface="Arial" panose="020B0604020202020204" pitchFamily="34" charset="0"/>
              </a:rPr>
              <a:t>To </a:t>
            </a:r>
            <a:r>
              <a:rPr lang="sv-SE" sz="900" dirty="0" err="1">
                <a:solidFill>
                  <a:schemeClr val="tx1">
                    <a:lumMod val="65000"/>
                    <a:lumOff val="35000"/>
                  </a:schemeClr>
                </a:solidFill>
                <a:latin typeface="Arial" panose="020B0604020202020204" pitchFamily="34" charset="0"/>
                <a:cs typeface="Arial" panose="020B0604020202020204" pitchFamily="34" charset="0"/>
              </a:rPr>
              <a:t>add</a:t>
            </a:r>
            <a:r>
              <a:rPr lang="sv-SE" sz="900" dirty="0">
                <a:solidFill>
                  <a:schemeClr val="tx1">
                    <a:lumMod val="65000"/>
                    <a:lumOff val="35000"/>
                  </a:schemeClr>
                </a:solidFill>
                <a:latin typeface="Arial" panose="020B0604020202020204" pitchFamily="34" charset="0"/>
                <a:cs typeface="Arial" panose="020B0604020202020204" pitchFamily="34" charset="0"/>
              </a:rPr>
              <a:t> an image to the </a:t>
            </a:r>
            <a:r>
              <a:rPr lang="sv-SE" sz="900" dirty="0" err="1">
                <a:solidFill>
                  <a:schemeClr val="tx1">
                    <a:lumMod val="65000"/>
                    <a:lumOff val="35000"/>
                  </a:schemeClr>
                </a:solidFill>
                <a:latin typeface="Arial" panose="020B0604020202020204" pitchFamily="34" charset="0"/>
                <a:cs typeface="Arial" panose="020B0604020202020204" pitchFamily="34" charset="0"/>
              </a:rPr>
              <a:t>background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 – Right-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click</a:t>
            </a:r>
            <a:r>
              <a:rPr lang="sv-SE" sz="900" baseline="0" dirty="0">
                <a:solidFill>
                  <a:schemeClr val="tx1">
                    <a:lumMod val="65000"/>
                    <a:lumOff val="35000"/>
                  </a:schemeClr>
                </a:solidFill>
                <a:latin typeface="Arial" panose="020B0604020202020204" pitchFamily="34" charset="0"/>
                <a:cs typeface="Arial" panose="020B0604020202020204" pitchFamily="34" charset="0"/>
              </a:rPr>
              <a:t> on an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empty</a:t>
            </a:r>
            <a:r>
              <a:rPr lang="sv-SE" sz="900" baseline="0" dirty="0">
                <a:solidFill>
                  <a:schemeClr val="tx1">
                    <a:lumMod val="65000"/>
                    <a:lumOff val="35000"/>
                  </a:schemeClr>
                </a:solidFill>
                <a:latin typeface="Arial" panose="020B0604020202020204" pitchFamily="34" charset="0"/>
                <a:cs typeface="Arial" panose="020B0604020202020204" pitchFamily="34" charset="0"/>
              </a:rPr>
              <a:t> space.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Format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bakground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/Picture or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texture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 and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preferred</a:t>
            </a:r>
            <a:r>
              <a:rPr lang="sv-SE" sz="900" baseline="0" dirty="0">
                <a:solidFill>
                  <a:schemeClr val="tx1">
                    <a:lumMod val="65000"/>
                    <a:lumOff val="35000"/>
                  </a:schemeClr>
                </a:solidFill>
                <a:latin typeface="Arial" panose="020B0604020202020204" pitchFamily="34" charset="0"/>
                <a:cs typeface="Arial" panose="020B0604020202020204" pitchFamily="34" charset="0"/>
              </a:rPr>
              <a:t> image.</a:t>
            </a:r>
            <a:endParaRPr lang="sv-SE" sz="9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377244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title, text &amp; 2 pictures">
    <p:spTree>
      <p:nvGrpSpPr>
        <p:cNvPr id="1" name=""/>
        <p:cNvGrpSpPr/>
        <p:nvPr/>
      </p:nvGrpSpPr>
      <p:grpSpPr>
        <a:xfrm>
          <a:off x="0" y="0"/>
          <a:ext cx="0" cy="0"/>
          <a:chOff x="0" y="0"/>
          <a:chExt cx="0" cy="0"/>
        </a:xfrm>
      </p:grpSpPr>
      <p:sp>
        <p:nvSpPr>
          <p:cNvPr id="10" name="Text Placeholder 6">
            <a:extLst>
              <a:ext uri="{FF2B5EF4-FFF2-40B4-BE49-F238E27FC236}">
                <a16:creationId xmlns:a16="http://schemas.microsoft.com/office/drawing/2014/main" id="{A64BECCE-BA3B-4C2F-AE45-4B884DF0673D}"/>
              </a:ext>
            </a:extLst>
          </p:cNvPr>
          <p:cNvSpPr>
            <a:spLocks noGrp="1"/>
          </p:cNvSpPr>
          <p:nvPr>
            <p:ph type="body" sz="quarter" idx="13"/>
          </p:nvPr>
        </p:nvSpPr>
        <p:spPr>
          <a:xfrm>
            <a:off x="838200" y="463594"/>
            <a:ext cx="6167437" cy="425406"/>
          </a:xfrm>
        </p:spPr>
        <p:txBody>
          <a:bodyPr anchor="b">
            <a:noAutofit/>
          </a:bodyPr>
          <a:lstStyle>
            <a:lvl1pPr marL="0" indent="0">
              <a:spcBef>
                <a:spcPts val="0"/>
              </a:spcBef>
              <a:spcAft>
                <a:spcPts val="0"/>
              </a:spcAft>
              <a:buNone/>
              <a:defRPr sz="1000" b="1" cap="all" spc="60" baseline="0">
                <a:solidFill>
                  <a:schemeClr val="tx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30C38378-7150-4F99-B8AA-9CBA7E7FEC6D}"/>
              </a:ext>
            </a:extLst>
          </p:cNvPr>
          <p:cNvSpPr>
            <a:spLocks noGrp="1"/>
          </p:cNvSpPr>
          <p:nvPr>
            <p:ph type="title"/>
          </p:nvPr>
        </p:nvSpPr>
        <p:spPr>
          <a:xfrm>
            <a:off x="839787" y="958738"/>
            <a:ext cx="6167438" cy="1081088"/>
          </a:xfrm>
        </p:spPr>
        <p:txBody>
          <a:bodyPr/>
          <a:lstStyle/>
          <a:p>
            <a:r>
              <a:rPr lang="en-US"/>
              <a:t>Click to edit Master title style</a:t>
            </a:r>
            <a:endParaRPr lang="en-GB" dirty="0"/>
          </a:p>
        </p:txBody>
      </p:sp>
      <p:sp>
        <p:nvSpPr>
          <p:cNvPr id="9" name="Text Placeholder 8">
            <a:extLst>
              <a:ext uri="{FF2B5EF4-FFF2-40B4-BE49-F238E27FC236}">
                <a16:creationId xmlns:a16="http://schemas.microsoft.com/office/drawing/2014/main" id="{2FF2F00A-69EA-40A0-9474-5F32417AA884}"/>
              </a:ext>
            </a:extLst>
          </p:cNvPr>
          <p:cNvSpPr>
            <a:spLocks noGrp="1"/>
          </p:cNvSpPr>
          <p:nvPr>
            <p:ph type="body" sz="quarter" idx="14"/>
          </p:nvPr>
        </p:nvSpPr>
        <p:spPr>
          <a:xfrm>
            <a:off x="846136" y="2771773"/>
            <a:ext cx="4764088" cy="304165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Picture Placeholder 10">
            <a:extLst>
              <a:ext uri="{FF2B5EF4-FFF2-40B4-BE49-F238E27FC236}">
                <a16:creationId xmlns:a16="http://schemas.microsoft.com/office/drawing/2014/main" id="{C754C296-9DBD-4562-BC4F-790EE6DA6153}"/>
              </a:ext>
            </a:extLst>
          </p:cNvPr>
          <p:cNvSpPr>
            <a:spLocks noGrp="1"/>
          </p:cNvSpPr>
          <p:nvPr>
            <p:ph type="pic" sz="quarter" idx="15" hasCustomPrompt="1"/>
          </p:nvPr>
        </p:nvSpPr>
        <p:spPr>
          <a:xfrm>
            <a:off x="7217569" y="1"/>
            <a:ext cx="4974431" cy="3431380"/>
          </a:xfrm>
        </p:spPr>
        <p:txBody>
          <a:bodyPr/>
          <a:lstStyle>
            <a:lvl1pPr marL="0" indent="0">
              <a:buNone/>
              <a:defRPr/>
            </a:lvl1pPr>
          </a:lstStyle>
          <a:p>
            <a:r>
              <a:rPr lang="sv-SE" dirty="0"/>
              <a:t> </a:t>
            </a:r>
            <a:endParaRPr lang="en-GB" dirty="0"/>
          </a:p>
        </p:txBody>
      </p:sp>
      <p:sp>
        <p:nvSpPr>
          <p:cNvPr id="8" name="Picture Placeholder 7">
            <a:extLst>
              <a:ext uri="{FF2B5EF4-FFF2-40B4-BE49-F238E27FC236}">
                <a16:creationId xmlns:a16="http://schemas.microsoft.com/office/drawing/2014/main" id="{30490818-E997-44E1-96DC-F1AE0EFCACDD}"/>
              </a:ext>
            </a:extLst>
          </p:cNvPr>
          <p:cNvSpPr>
            <a:spLocks noGrp="1"/>
          </p:cNvSpPr>
          <p:nvPr>
            <p:ph type="pic" sz="quarter" idx="16" hasCustomPrompt="1"/>
          </p:nvPr>
        </p:nvSpPr>
        <p:spPr>
          <a:xfrm>
            <a:off x="7217567" y="3429000"/>
            <a:ext cx="4974431" cy="2382838"/>
          </a:xfrm>
        </p:spPr>
        <p:txBody>
          <a:bodyPr/>
          <a:lstStyle>
            <a:lvl1pPr marL="0"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A00337EA-E89B-4DDA-9C9E-F056FAF6751A}"/>
              </a:ext>
            </a:extLst>
          </p:cNvPr>
          <p:cNvSpPr>
            <a:spLocks noGrp="1"/>
          </p:cNvSpPr>
          <p:nvPr>
            <p:ph type="dt" sz="half" idx="10"/>
          </p:nvPr>
        </p:nvSpPr>
        <p:spPr/>
        <p:txBody>
          <a:bodyPr/>
          <a:lstStyle/>
          <a:p>
            <a:fld id="{43E798AC-0DA3-E94F-B14D-B4B3A4257ACE}" type="datetime1">
              <a:rPr lang="sv-SE" smtClean="0"/>
              <a:t>2019-05-02</a:t>
            </a:fld>
            <a:endParaRPr lang="en-GB" dirty="0"/>
          </a:p>
        </p:txBody>
      </p:sp>
      <p:sp>
        <p:nvSpPr>
          <p:cNvPr id="4" name="Footer Placeholder 3">
            <a:extLst>
              <a:ext uri="{FF2B5EF4-FFF2-40B4-BE49-F238E27FC236}">
                <a16:creationId xmlns:a16="http://schemas.microsoft.com/office/drawing/2014/main" id="{AC04E1FA-ACC0-43A1-A7A8-E0E1D49D455B}"/>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61AFC555-203B-45A3-B7AB-8196D242E85F}"/>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249245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text &amp; chart">
    <p:spTree>
      <p:nvGrpSpPr>
        <p:cNvPr id="1" name=""/>
        <p:cNvGrpSpPr/>
        <p:nvPr/>
      </p:nvGrpSpPr>
      <p:grpSpPr>
        <a:xfrm>
          <a:off x="0" y="0"/>
          <a:ext cx="0" cy="0"/>
          <a:chOff x="0" y="0"/>
          <a:chExt cx="0" cy="0"/>
        </a:xfrm>
      </p:grpSpPr>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p:nvPr>
        </p:nvSpPr>
        <p:spPr>
          <a:xfrm>
            <a:off x="838200" y="463594"/>
            <a:ext cx="5257800" cy="425406"/>
          </a:xfrm>
        </p:spPr>
        <p:txBody>
          <a:bodyPr anchor="b">
            <a:noAutofit/>
          </a:bodyPr>
          <a:lstStyle>
            <a:lvl1pPr marL="0" indent="0">
              <a:spcBef>
                <a:spcPts val="0"/>
              </a:spcBef>
              <a:spcAft>
                <a:spcPts val="0"/>
              </a:spcAft>
              <a:buNone/>
              <a:defRPr sz="1000" b="1" cap="all" spc="60" baseline="0">
                <a:solidFill>
                  <a:schemeClr val="tx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CF67FE98-3F81-471E-AAEF-BD90F0919409}"/>
              </a:ext>
            </a:extLst>
          </p:cNvPr>
          <p:cNvSpPr>
            <a:spLocks noGrp="1"/>
          </p:cNvSpPr>
          <p:nvPr>
            <p:ph type="title"/>
          </p:nvPr>
        </p:nvSpPr>
        <p:spPr>
          <a:xfrm>
            <a:off x="839787" y="958738"/>
            <a:ext cx="5256213" cy="1081088"/>
          </a:xfrm>
        </p:spPr>
        <p:txBody>
          <a:bodyPr/>
          <a:lstStyle>
            <a:lvl1pPr>
              <a:defRPr>
                <a:solidFill>
                  <a:schemeClr val="tx1"/>
                </a:solidFill>
              </a:defRPr>
            </a:lvl1pPr>
          </a:lstStyle>
          <a:p>
            <a:r>
              <a:rPr lang="en-US"/>
              <a:t>Click to edit Master title style</a:t>
            </a:r>
            <a:endParaRPr lang="en-GB" dirty="0"/>
          </a:p>
        </p:txBody>
      </p:sp>
      <p:sp>
        <p:nvSpPr>
          <p:cNvPr id="16" name="Text Placeholder 15">
            <a:extLst>
              <a:ext uri="{FF2B5EF4-FFF2-40B4-BE49-F238E27FC236}">
                <a16:creationId xmlns:a16="http://schemas.microsoft.com/office/drawing/2014/main" id="{6400685D-45E0-4FE3-9469-FFB1A901F108}"/>
              </a:ext>
            </a:extLst>
          </p:cNvPr>
          <p:cNvSpPr>
            <a:spLocks noGrp="1"/>
          </p:cNvSpPr>
          <p:nvPr>
            <p:ph type="body" sz="quarter" idx="16"/>
          </p:nvPr>
        </p:nvSpPr>
        <p:spPr>
          <a:xfrm>
            <a:off x="846137" y="2771774"/>
            <a:ext cx="5000625" cy="337502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hart Placeholder 10">
            <a:extLst>
              <a:ext uri="{FF2B5EF4-FFF2-40B4-BE49-F238E27FC236}">
                <a16:creationId xmlns:a16="http://schemas.microsoft.com/office/drawing/2014/main" id="{8EA0199F-14F6-49BD-AB83-7F5D3C38B8EC}"/>
              </a:ext>
            </a:extLst>
          </p:cNvPr>
          <p:cNvSpPr>
            <a:spLocks noGrp="1"/>
          </p:cNvSpPr>
          <p:nvPr>
            <p:ph type="chart" sz="quarter" idx="15" hasCustomPrompt="1"/>
          </p:nvPr>
        </p:nvSpPr>
        <p:spPr>
          <a:xfrm>
            <a:off x="6351588" y="2039826"/>
            <a:ext cx="5000625" cy="4106974"/>
          </a:xfrm>
        </p:spPr>
        <p:txBody>
          <a:bodyPr/>
          <a:lstStyle>
            <a:lvl1pPr marL="74612"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743EE435-6E45-4E3B-A733-6E2C7E8AFFB3}"/>
              </a:ext>
            </a:extLst>
          </p:cNvPr>
          <p:cNvSpPr>
            <a:spLocks noGrp="1"/>
          </p:cNvSpPr>
          <p:nvPr>
            <p:ph type="dt" sz="half" idx="10"/>
          </p:nvPr>
        </p:nvSpPr>
        <p:spPr/>
        <p:txBody>
          <a:bodyPr/>
          <a:lstStyle/>
          <a:p>
            <a:fld id="{B6EDA772-0EA4-EE4D-8B0E-E03CB9481A29}" type="datetime1">
              <a:rPr lang="sv-SE" smtClean="0"/>
              <a:t>2019-05-02</a:t>
            </a:fld>
            <a:endParaRPr lang="en-GB" dirty="0"/>
          </a:p>
        </p:txBody>
      </p:sp>
      <p:sp>
        <p:nvSpPr>
          <p:cNvPr id="4" name="Footer Placeholder 3">
            <a:extLst>
              <a:ext uri="{FF2B5EF4-FFF2-40B4-BE49-F238E27FC236}">
                <a16:creationId xmlns:a16="http://schemas.microsoft.com/office/drawing/2014/main" id="{46216462-4D8D-4A32-B60D-085A5EB04AB1}"/>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9A491A6A-B43D-49AB-82D2-DF065F4AA40A}"/>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42000560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ark pattern 1">
    <p:bg>
      <p:bgPr>
        <a:solidFill>
          <a:srgbClr val="333333"/>
        </a:solidFill>
        <a:effectLst/>
      </p:bgPr>
    </p:bg>
    <p:spTree>
      <p:nvGrpSpPr>
        <p:cNvPr id="1" name=""/>
        <p:cNvGrpSpPr/>
        <p:nvPr/>
      </p:nvGrpSpPr>
      <p:grpSpPr>
        <a:xfrm>
          <a:off x="0" y="0"/>
          <a:ext cx="0" cy="0"/>
          <a:chOff x="0" y="0"/>
          <a:chExt cx="0" cy="0"/>
        </a:xfrm>
      </p:grpSpPr>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p:nvPr>
        </p:nvSpPr>
        <p:spPr>
          <a:xfrm>
            <a:off x="838200" y="446928"/>
            <a:ext cx="5257800" cy="438150"/>
          </a:xfrm>
        </p:spPr>
        <p:txBody>
          <a:bodyPr anchor="b">
            <a:noAutofit/>
          </a:bodyPr>
          <a:lstStyle>
            <a:lvl1pPr marL="0" indent="0">
              <a:spcBef>
                <a:spcPts val="0"/>
              </a:spcBef>
              <a:spcAft>
                <a:spcPts val="0"/>
              </a:spcAft>
              <a:buNone/>
              <a:defRPr sz="1000" b="1" cap="all" spc="60" baseline="0">
                <a:solidFill>
                  <a:schemeClr val="bg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CF67FE98-3F81-471E-AAEF-BD90F0919409}"/>
              </a:ext>
            </a:extLst>
          </p:cNvPr>
          <p:cNvSpPr>
            <a:spLocks noGrp="1"/>
          </p:cNvSpPr>
          <p:nvPr>
            <p:ph type="title"/>
          </p:nvPr>
        </p:nvSpPr>
        <p:spPr>
          <a:xfrm>
            <a:off x="839787" y="958738"/>
            <a:ext cx="5256213" cy="1081088"/>
          </a:xfrm>
        </p:spPr>
        <p:txBody>
          <a:bodyPr/>
          <a:lstStyle>
            <a:lvl1pPr>
              <a:defRPr>
                <a:solidFill>
                  <a:schemeClr val="bg1"/>
                </a:solidFill>
              </a:defRPr>
            </a:lvl1pPr>
          </a:lstStyle>
          <a:p>
            <a:r>
              <a:rPr lang="en-US"/>
              <a:t>Click to edit Master title style</a:t>
            </a:r>
            <a:endParaRPr lang="en-GB" dirty="0"/>
          </a:p>
        </p:txBody>
      </p:sp>
      <p:sp>
        <p:nvSpPr>
          <p:cNvPr id="16" name="Text Placeholder 15">
            <a:extLst>
              <a:ext uri="{FF2B5EF4-FFF2-40B4-BE49-F238E27FC236}">
                <a16:creationId xmlns:a16="http://schemas.microsoft.com/office/drawing/2014/main" id="{6400685D-45E0-4FE3-9469-FFB1A901F108}"/>
              </a:ext>
            </a:extLst>
          </p:cNvPr>
          <p:cNvSpPr>
            <a:spLocks noGrp="1"/>
          </p:cNvSpPr>
          <p:nvPr>
            <p:ph type="body" sz="quarter" idx="16"/>
          </p:nvPr>
        </p:nvSpPr>
        <p:spPr>
          <a:xfrm>
            <a:off x="838201" y="2996564"/>
            <a:ext cx="5000625" cy="281527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Freeform: Shape 9">
            <a:extLst>
              <a:ext uri="{FF2B5EF4-FFF2-40B4-BE49-F238E27FC236}">
                <a16:creationId xmlns:a16="http://schemas.microsoft.com/office/drawing/2014/main" id="{5090520C-4F8F-4CAE-99E9-CC0C65ACDE90}"/>
              </a:ext>
            </a:extLst>
          </p:cNvPr>
          <p:cNvSpPr>
            <a:spLocks noChangeArrowheads="1"/>
          </p:cNvSpPr>
          <p:nvPr userDrawn="1"/>
        </p:nvSpPr>
        <p:spPr bwMode="auto">
          <a:xfrm>
            <a:off x="482272" y="1"/>
            <a:ext cx="11709728" cy="6858000"/>
          </a:xfrm>
          <a:custGeom>
            <a:avLst/>
            <a:gdLst>
              <a:gd name="connsiteX0" fmla="*/ 4430719 w 4442650"/>
              <a:gd name="connsiteY0" fmla="*/ 0 h 2601913"/>
              <a:gd name="connsiteX1" fmla="*/ 4442650 w 4442650"/>
              <a:gd name="connsiteY1" fmla="*/ 0 h 2601913"/>
              <a:gd name="connsiteX2" fmla="*/ 4442650 w 4442650"/>
              <a:gd name="connsiteY2" fmla="*/ 2601913 h 2601913"/>
              <a:gd name="connsiteX3" fmla="*/ 4290976 w 4442650"/>
              <a:gd name="connsiteY3" fmla="*/ 2601913 h 2601913"/>
              <a:gd name="connsiteX4" fmla="*/ 3918774 w 4442650"/>
              <a:gd name="connsiteY4" fmla="*/ 1955800 h 2601913"/>
              <a:gd name="connsiteX5" fmla="*/ 2820319 w 4442650"/>
              <a:gd name="connsiteY5" fmla="*/ 2601913 h 2601913"/>
              <a:gd name="connsiteX6" fmla="*/ 0 w 4442650"/>
              <a:gd name="connsiteY6" fmla="*/ 2601913 h 260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2650" h="2601913">
                <a:moveTo>
                  <a:pt x="4430719" y="0"/>
                </a:moveTo>
                <a:lnTo>
                  <a:pt x="4442650" y="0"/>
                </a:lnTo>
                <a:lnTo>
                  <a:pt x="4442650" y="2601913"/>
                </a:lnTo>
                <a:lnTo>
                  <a:pt x="4290976" y="2601913"/>
                </a:lnTo>
                <a:lnTo>
                  <a:pt x="3918774" y="1955800"/>
                </a:lnTo>
                <a:lnTo>
                  <a:pt x="2820319" y="2601913"/>
                </a:lnTo>
                <a:lnTo>
                  <a:pt x="0" y="2601913"/>
                </a:lnTo>
                <a:close/>
              </a:path>
            </a:pathLst>
          </a:custGeom>
          <a:solidFill>
            <a:srgbClr val="404040"/>
          </a:solidFill>
          <a:ln>
            <a:noFill/>
          </a:ln>
          <a:extLst/>
        </p:spPr>
        <p:txBody>
          <a:bodyPr vert="horz" wrap="square" lIns="91440" tIns="45720" rIns="91440" bIns="45720" numCol="1" anchor="t" anchorCtr="0" compatLnSpc="1">
            <a:prstTxWarp prst="textNoShape">
              <a:avLst/>
            </a:prstTxWarp>
            <a:noAutofit/>
          </a:bodyPr>
          <a:lstStyle/>
          <a:p>
            <a:endParaRPr lang="en-GB"/>
          </a:p>
        </p:txBody>
      </p:sp>
      <p:sp>
        <p:nvSpPr>
          <p:cNvPr id="3" name="Date Placeholder 2">
            <a:extLst>
              <a:ext uri="{FF2B5EF4-FFF2-40B4-BE49-F238E27FC236}">
                <a16:creationId xmlns:a16="http://schemas.microsoft.com/office/drawing/2014/main" id="{743EE435-6E45-4E3B-A733-6E2C7E8AFFB3}"/>
              </a:ext>
            </a:extLst>
          </p:cNvPr>
          <p:cNvSpPr>
            <a:spLocks noGrp="1"/>
          </p:cNvSpPr>
          <p:nvPr>
            <p:ph type="dt" sz="half" idx="10"/>
          </p:nvPr>
        </p:nvSpPr>
        <p:spPr/>
        <p:txBody>
          <a:bodyPr/>
          <a:lstStyle>
            <a:lvl1pPr>
              <a:defRPr>
                <a:solidFill>
                  <a:schemeClr val="bg1"/>
                </a:solidFill>
              </a:defRPr>
            </a:lvl1pPr>
          </a:lstStyle>
          <a:p>
            <a:fld id="{A5EC6893-3D6F-AC49-B873-F21AE9CA4F3B}" type="datetime1">
              <a:rPr lang="sv-SE" smtClean="0"/>
              <a:t>2019-05-02</a:t>
            </a:fld>
            <a:endParaRPr lang="en-GB" dirty="0"/>
          </a:p>
        </p:txBody>
      </p:sp>
      <p:sp>
        <p:nvSpPr>
          <p:cNvPr id="4" name="Footer Placeholder 3">
            <a:extLst>
              <a:ext uri="{FF2B5EF4-FFF2-40B4-BE49-F238E27FC236}">
                <a16:creationId xmlns:a16="http://schemas.microsoft.com/office/drawing/2014/main" id="{46216462-4D8D-4A32-B60D-085A5EB04AB1}"/>
              </a:ext>
            </a:extLst>
          </p:cNvPr>
          <p:cNvSpPr>
            <a:spLocks noGrp="1"/>
          </p:cNvSpPr>
          <p:nvPr>
            <p:ph type="ftr" sz="quarter" idx="11"/>
          </p:nvPr>
        </p:nvSpPr>
        <p:spPr/>
        <p:txBody>
          <a:bodyPr/>
          <a:lstStyle>
            <a:lvl1pPr>
              <a:defRPr>
                <a:solidFill>
                  <a:schemeClr val="bg1"/>
                </a:solidFill>
              </a:defRPr>
            </a:lvl1pPr>
          </a:lstStyle>
          <a:p>
            <a:r>
              <a:rPr lang="en-GB"/>
              <a:t>CORPORATE PRESENTATION</a:t>
            </a:r>
            <a:endParaRPr lang="en-GB" dirty="0"/>
          </a:p>
        </p:txBody>
      </p:sp>
      <p:sp>
        <p:nvSpPr>
          <p:cNvPr id="5" name="Slide Number Placeholder 4">
            <a:extLst>
              <a:ext uri="{FF2B5EF4-FFF2-40B4-BE49-F238E27FC236}">
                <a16:creationId xmlns:a16="http://schemas.microsoft.com/office/drawing/2014/main" id="{9A491A6A-B43D-49AB-82D2-DF065F4AA40A}"/>
              </a:ext>
            </a:extLst>
          </p:cNvPr>
          <p:cNvSpPr>
            <a:spLocks noGrp="1"/>
          </p:cNvSpPr>
          <p:nvPr>
            <p:ph type="sldNum" sz="quarter" idx="12"/>
          </p:nvPr>
        </p:nvSpPr>
        <p:spPr>
          <a:xfrm>
            <a:off x="11061382" y="6444138"/>
            <a:ext cx="191505" cy="190501"/>
          </a:xfrm>
          <a:prstGeom prst="rect">
            <a:avLst/>
          </a:prstGeom>
          <a:blipFill>
            <a:blip r:embed="rId2" cstate="screen">
              <a:extLst>
                <a:ext uri="{28A0092B-C50C-407E-A947-70E740481C1C}">
                  <a14:useLocalDpi xmlns:a14="http://schemas.microsoft.com/office/drawing/2010/main"/>
                </a:ext>
              </a:extLst>
            </a:blip>
            <a:stretch>
              <a:fillRect/>
            </a:stretch>
          </a:blipFill>
        </p:spPr>
        <p:txBody>
          <a:bodyPr/>
          <a:lstStyle>
            <a:lvl1pPr>
              <a:defRPr>
                <a:solidFill>
                  <a:schemeClr val="bg1"/>
                </a:solidFill>
              </a:defRPr>
            </a:lvl1pPr>
          </a:lstStyle>
          <a:p>
            <a:fld id="{0B1617BE-BA58-4B59-88D5-A8C7B239E913}" type="slidenum">
              <a:rPr lang="en-GB" smtClean="0"/>
              <a:pPr/>
              <a:t>‹#›</a:t>
            </a:fld>
            <a:endParaRPr lang="en-GB" dirty="0"/>
          </a:p>
        </p:txBody>
      </p:sp>
      <p:pic>
        <p:nvPicPr>
          <p:cNvPr id="13" name="Picture 12">
            <a:extLst>
              <a:ext uri="{FF2B5EF4-FFF2-40B4-BE49-F238E27FC236}">
                <a16:creationId xmlns:a16="http://schemas.microsoft.com/office/drawing/2014/main" id="{A4AB6FE4-4128-4F5D-BB64-1E1E1C8B55A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30011" y="6206782"/>
            <a:ext cx="478800" cy="479170"/>
          </a:xfrm>
          <a:prstGeom prst="rect">
            <a:avLst/>
          </a:prstGeom>
        </p:spPr>
      </p:pic>
    </p:spTree>
    <p:extLst>
      <p:ext uri="{BB962C8B-B14F-4D97-AF65-F5344CB8AC3E}">
        <p14:creationId xmlns:p14="http://schemas.microsoft.com/office/powerpoint/2010/main" val="12718589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ark pattern 2">
    <p:bg>
      <p:bgPr>
        <a:solidFill>
          <a:srgbClr val="333333"/>
        </a:solidFill>
        <a:effectLst/>
      </p:bgPr>
    </p:bg>
    <p:spTree>
      <p:nvGrpSpPr>
        <p:cNvPr id="1" name=""/>
        <p:cNvGrpSpPr/>
        <p:nvPr/>
      </p:nvGrpSpPr>
      <p:grpSpPr>
        <a:xfrm>
          <a:off x="0" y="0"/>
          <a:ext cx="0" cy="0"/>
          <a:chOff x="0" y="0"/>
          <a:chExt cx="0" cy="0"/>
        </a:xfrm>
      </p:grpSpPr>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p:nvPr>
        </p:nvSpPr>
        <p:spPr>
          <a:xfrm>
            <a:off x="838200" y="446928"/>
            <a:ext cx="5256212" cy="438150"/>
          </a:xfrm>
        </p:spPr>
        <p:txBody>
          <a:bodyPr anchor="b">
            <a:noAutofit/>
          </a:bodyPr>
          <a:lstStyle>
            <a:lvl1pPr marL="0" indent="0">
              <a:spcBef>
                <a:spcPts val="0"/>
              </a:spcBef>
              <a:spcAft>
                <a:spcPts val="0"/>
              </a:spcAft>
              <a:buNone/>
              <a:defRPr sz="1000" b="1" cap="all" spc="60" baseline="0">
                <a:solidFill>
                  <a:schemeClr val="bg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CF67FE98-3F81-471E-AAEF-BD90F0919409}"/>
              </a:ext>
            </a:extLst>
          </p:cNvPr>
          <p:cNvSpPr>
            <a:spLocks noGrp="1"/>
          </p:cNvSpPr>
          <p:nvPr>
            <p:ph type="title"/>
          </p:nvPr>
        </p:nvSpPr>
        <p:spPr>
          <a:xfrm>
            <a:off x="839787" y="958738"/>
            <a:ext cx="5256213" cy="1081088"/>
          </a:xfrm>
        </p:spPr>
        <p:txBody>
          <a:bodyPr/>
          <a:lstStyle>
            <a:lvl1pPr>
              <a:defRPr>
                <a:solidFill>
                  <a:schemeClr val="bg1"/>
                </a:solidFill>
              </a:defRPr>
            </a:lvl1pPr>
          </a:lstStyle>
          <a:p>
            <a:r>
              <a:rPr lang="en-US"/>
              <a:t>Click to edit Master title style</a:t>
            </a:r>
            <a:endParaRPr lang="en-GB" dirty="0"/>
          </a:p>
        </p:txBody>
      </p:sp>
      <p:sp>
        <p:nvSpPr>
          <p:cNvPr id="16" name="Text Placeholder 15">
            <a:extLst>
              <a:ext uri="{FF2B5EF4-FFF2-40B4-BE49-F238E27FC236}">
                <a16:creationId xmlns:a16="http://schemas.microsoft.com/office/drawing/2014/main" id="{6400685D-45E0-4FE3-9469-FFB1A901F108}"/>
              </a:ext>
            </a:extLst>
          </p:cNvPr>
          <p:cNvSpPr>
            <a:spLocks noGrp="1"/>
          </p:cNvSpPr>
          <p:nvPr>
            <p:ph type="body" sz="quarter" idx="16"/>
          </p:nvPr>
        </p:nvSpPr>
        <p:spPr>
          <a:xfrm>
            <a:off x="838201" y="2996564"/>
            <a:ext cx="5000625" cy="281527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Freeform: Shape 8">
            <a:extLst>
              <a:ext uri="{FF2B5EF4-FFF2-40B4-BE49-F238E27FC236}">
                <a16:creationId xmlns:a16="http://schemas.microsoft.com/office/drawing/2014/main" id="{F2CF9E30-0DAB-4ADB-AA95-4092F2EAB81A}"/>
              </a:ext>
            </a:extLst>
          </p:cNvPr>
          <p:cNvSpPr>
            <a:spLocks/>
          </p:cNvSpPr>
          <p:nvPr userDrawn="1"/>
        </p:nvSpPr>
        <p:spPr bwMode="auto">
          <a:xfrm>
            <a:off x="4817802" y="0"/>
            <a:ext cx="7374198" cy="6858000"/>
          </a:xfrm>
          <a:custGeom>
            <a:avLst/>
            <a:gdLst>
              <a:gd name="connsiteX0" fmla="*/ 0 w 3091360"/>
              <a:gd name="connsiteY0" fmla="*/ 0 h 2874963"/>
              <a:gd name="connsiteX1" fmla="*/ 3091360 w 3091360"/>
              <a:gd name="connsiteY1" fmla="*/ 0 h 2874963"/>
              <a:gd name="connsiteX2" fmla="*/ 3091360 w 3091360"/>
              <a:gd name="connsiteY2" fmla="*/ 2874963 h 2874963"/>
              <a:gd name="connsiteX3" fmla="*/ 1761209 w 3091360"/>
              <a:gd name="connsiteY3" fmla="*/ 2874963 h 2874963"/>
              <a:gd name="connsiteX4" fmla="*/ 2189659 w 3091360"/>
              <a:gd name="connsiteY4" fmla="*/ 1276350 h 2874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360" h="2874963">
                <a:moveTo>
                  <a:pt x="0" y="0"/>
                </a:moveTo>
                <a:lnTo>
                  <a:pt x="3091360" y="0"/>
                </a:lnTo>
                <a:lnTo>
                  <a:pt x="3091360" y="2874963"/>
                </a:lnTo>
                <a:lnTo>
                  <a:pt x="1761209" y="2874963"/>
                </a:lnTo>
                <a:lnTo>
                  <a:pt x="2189659" y="1276350"/>
                </a:lnTo>
                <a:close/>
              </a:path>
            </a:pathLst>
          </a:custGeom>
          <a:solidFill>
            <a:srgbClr val="404040"/>
          </a:solidFill>
          <a:ln>
            <a:noFill/>
          </a:ln>
        </p:spPr>
        <p:txBody>
          <a:bodyPr vert="horz" wrap="square" lIns="91440" tIns="45720" rIns="91440" bIns="45720" numCol="1" anchor="t" anchorCtr="0" compatLnSpc="1">
            <a:prstTxWarp prst="textNoShape">
              <a:avLst/>
            </a:prstTxWarp>
            <a:noAutofit/>
          </a:bodyPr>
          <a:lstStyle/>
          <a:p>
            <a:endParaRPr lang="en-GB"/>
          </a:p>
        </p:txBody>
      </p:sp>
      <p:sp>
        <p:nvSpPr>
          <p:cNvPr id="3" name="Date Placeholder 2">
            <a:extLst>
              <a:ext uri="{FF2B5EF4-FFF2-40B4-BE49-F238E27FC236}">
                <a16:creationId xmlns:a16="http://schemas.microsoft.com/office/drawing/2014/main" id="{743EE435-6E45-4E3B-A733-6E2C7E8AFFB3}"/>
              </a:ext>
            </a:extLst>
          </p:cNvPr>
          <p:cNvSpPr>
            <a:spLocks noGrp="1"/>
          </p:cNvSpPr>
          <p:nvPr>
            <p:ph type="dt" sz="half" idx="10"/>
          </p:nvPr>
        </p:nvSpPr>
        <p:spPr/>
        <p:txBody>
          <a:bodyPr/>
          <a:lstStyle>
            <a:lvl1pPr>
              <a:defRPr>
                <a:solidFill>
                  <a:schemeClr val="bg1"/>
                </a:solidFill>
              </a:defRPr>
            </a:lvl1pPr>
          </a:lstStyle>
          <a:p>
            <a:fld id="{3C24BF81-F0ED-E841-BF1D-91F3EA8752F1}" type="datetime1">
              <a:rPr lang="sv-SE" smtClean="0"/>
              <a:t>2019-05-02</a:t>
            </a:fld>
            <a:endParaRPr lang="en-GB" dirty="0"/>
          </a:p>
        </p:txBody>
      </p:sp>
      <p:sp>
        <p:nvSpPr>
          <p:cNvPr id="4" name="Footer Placeholder 3">
            <a:extLst>
              <a:ext uri="{FF2B5EF4-FFF2-40B4-BE49-F238E27FC236}">
                <a16:creationId xmlns:a16="http://schemas.microsoft.com/office/drawing/2014/main" id="{46216462-4D8D-4A32-B60D-085A5EB04AB1}"/>
              </a:ext>
            </a:extLst>
          </p:cNvPr>
          <p:cNvSpPr>
            <a:spLocks noGrp="1"/>
          </p:cNvSpPr>
          <p:nvPr>
            <p:ph type="ftr" sz="quarter" idx="11"/>
          </p:nvPr>
        </p:nvSpPr>
        <p:spPr/>
        <p:txBody>
          <a:bodyPr/>
          <a:lstStyle>
            <a:lvl1pPr>
              <a:defRPr>
                <a:solidFill>
                  <a:schemeClr val="bg1"/>
                </a:solidFill>
              </a:defRPr>
            </a:lvl1pPr>
          </a:lstStyle>
          <a:p>
            <a:r>
              <a:rPr lang="en-GB"/>
              <a:t>CORPORATE PRESENTATION</a:t>
            </a:r>
            <a:endParaRPr lang="en-GB" dirty="0"/>
          </a:p>
        </p:txBody>
      </p:sp>
      <p:sp>
        <p:nvSpPr>
          <p:cNvPr id="5" name="Slide Number Placeholder 4">
            <a:extLst>
              <a:ext uri="{FF2B5EF4-FFF2-40B4-BE49-F238E27FC236}">
                <a16:creationId xmlns:a16="http://schemas.microsoft.com/office/drawing/2014/main" id="{9A491A6A-B43D-49AB-82D2-DF065F4AA40A}"/>
              </a:ext>
            </a:extLst>
          </p:cNvPr>
          <p:cNvSpPr>
            <a:spLocks noGrp="1"/>
          </p:cNvSpPr>
          <p:nvPr>
            <p:ph type="sldNum" sz="quarter" idx="12"/>
          </p:nvPr>
        </p:nvSpPr>
        <p:spPr>
          <a:xfrm>
            <a:off x="11061382" y="6444138"/>
            <a:ext cx="191505" cy="190501"/>
          </a:xfrm>
          <a:prstGeom prst="rect">
            <a:avLst/>
          </a:prstGeom>
          <a:blipFill>
            <a:blip r:embed="rId2" cstate="screen">
              <a:extLst>
                <a:ext uri="{28A0092B-C50C-407E-A947-70E740481C1C}">
                  <a14:useLocalDpi xmlns:a14="http://schemas.microsoft.com/office/drawing/2010/main"/>
                </a:ext>
              </a:extLst>
            </a:blip>
            <a:stretch>
              <a:fillRect/>
            </a:stretch>
          </a:blipFill>
        </p:spPr>
        <p:txBody>
          <a:bodyPr/>
          <a:lstStyle>
            <a:lvl1pPr>
              <a:defRPr>
                <a:solidFill>
                  <a:schemeClr val="bg1"/>
                </a:solidFill>
              </a:defRPr>
            </a:lvl1pPr>
          </a:lstStyle>
          <a:p>
            <a:fld id="{0B1617BE-BA58-4B59-88D5-A8C7B239E913}" type="slidenum">
              <a:rPr lang="en-GB" smtClean="0"/>
              <a:pPr/>
              <a:t>‹#›</a:t>
            </a:fld>
            <a:endParaRPr lang="en-GB" dirty="0"/>
          </a:p>
        </p:txBody>
      </p:sp>
      <p:pic>
        <p:nvPicPr>
          <p:cNvPr id="10" name="Picture 9">
            <a:extLst>
              <a:ext uri="{FF2B5EF4-FFF2-40B4-BE49-F238E27FC236}">
                <a16:creationId xmlns:a16="http://schemas.microsoft.com/office/drawing/2014/main" id="{6B5C758B-0E4E-4E7C-9D7F-83EB46335DC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30011" y="6206782"/>
            <a:ext cx="478800" cy="479170"/>
          </a:xfrm>
          <a:prstGeom prst="rect">
            <a:avLst/>
          </a:prstGeom>
        </p:spPr>
      </p:pic>
    </p:spTree>
    <p:extLst>
      <p:ext uri="{BB962C8B-B14F-4D97-AF65-F5344CB8AC3E}">
        <p14:creationId xmlns:p14="http://schemas.microsoft.com/office/powerpoint/2010/main" val="37241178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ark pattern 3">
    <p:bg>
      <p:bgPr>
        <a:solidFill>
          <a:srgbClr val="333333"/>
        </a:solidFill>
        <a:effectLst/>
      </p:bgPr>
    </p:bg>
    <p:spTree>
      <p:nvGrpSpPr>
        <p:cNvPr id="1" name=""/>
        <p:cNvGrpSpPr/>
        <p:nvPr/>
      </p:nvGrpSpPr>
      <p:grpSpPr>
        <a:xfrm>
          <a:off x="0" y="0"/>
          <a:ext cx="0" cy="0"/>
          <a:chOff x="0" y="0"/>
          <a:chExt cx="0" cy="0"/>
        </a:xfrm>
      </p:grpSpPr>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p:nvPr>
        </p:nvSpPr>
        <p:spPr>
          <a:xfrm>
            <a:off x="838199" y="446928"/>
            <a:ext cx="5256213" cy="438150"/>
          </a:xfrm>
        </p:spPr>
        <p:txBody>
          <a:bodyPr anchor="b">
            <a:noAutofit/>
          </a:bodyPr>
          <a:lstStyle>
            <a:lvl1pPr marL="0" indent="0">
              <a:spcBef>
                <a:spcPts val="0"/>
              </a:spcBef>
              <a:spcAft>
                <a:spcPts val="0"/>
              </a:spcAft>
              <a:buNone/>
              <a:defRPr sz="1000" b="1" cap="all" spc="60" baseline="0">
                <a:solidFill>
                  <a:schemeClr val="bg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CF67FE98-3F81-471E-AAEF-BD90F0919409}"/>
              </a:ext>
            </a:extLst>
          </p:cNvPr>
          <p:cNvSpPr>
            <a:spLocks noGrp="1"/>
          </p:cNvSpPr>
          <p:nvPr>
            <p:ph type="title"/>
          </p:nvPr>
        </p:nvSpPr>
        <p:spPr>
          <a:xfrm>
            <a:off x="839787" y="958738"/>
            <a:ext cx="5256213" cy="1081088"/>
          </a:xfrm>
        </p:spPr>
        <p:txBody>
          <a:bodyPr/>
          <a:lstStyle>
            <a:lvl1pPr>
              <a:defRPr>
                <a:solidFill>
                  <a:schemeClr val="bg1"/>
                </a:solidFill>
              </a:defRPr>
            </a:lvl1pPr>
          </a:lstStyle>
          <a:p>
            <a:r>
              <a:rPr lang="en-US"/>
              <a:t>Click to edit Master title style</a:t>
            </a:r>
            <a:endParaRPr lang="en-GB" dirty="0"/>
          </a:p>
        </p:txBody>
      </p:sp>
      <p:sp>
        <p:nvSpPr>
          <p:cNvPr id="16" name="Text Placeholder 15">
            <a:extLst>
              <a:ext uri="{FF2B5EF4-FFF2-40B4-BE49-F238E27FC236}">
                <a16:creationId xmlns:a16="http://schemas.microsoft.com/office/drawing/2014/main" id="{6400685D-45E0-4FE3-9469-FFB1A901F108}"/>
              </a:ext>
            </a:extLst>
          </p:cNvPr>
          <p:cNvSpPr>
            <a:spLocks noGrp="1"/>
          </p:cNvSpPr>
          <p:nvPr>
            <p:ph type="body" sz="quarter" idx="16"/>
          </p:nvPr>
        </p:nvSpPr>
        <p:spPr>
          <a:xfrm>
            <a:off x="838201" y="2996564"/>
            <a:ext cx="5000625" cy="281527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Freeform: Shape 9">
            <a:extLst>
              <a:ext uri="{FF2B5EF4-FFF2-40B4-BE49-F238E27FC236}">
                <a16:creationId xmlns:a16="http://schemas.microsoft.com/office/drawing/2014/main" id="{33C7F68A-10B6-43A2-A632-437EA1289A28}"/>
              </a:ext>
            </a:extLst>
          </p:cNvPr>
          <p:cNvSpPr>
            <a:spLocks noChangeArrowheads="1"/>
          </p:cNvSpPr>
          <p:nvPr userDrawn="1"/>
        </p:nvSpPr>
        <p:spPr bwMode="auto">
          <a:xfrm>
            <a:off x="6899644" y="0"/>
            <a:ext cx="5292355" cy="6858000"/>
          </a:xfrm>
          <a:custGeom>
            <a:avLst/>
            <a:gdLst>
              <a:gd name="connsiteX0" fmla="*/ 3425825 w 3541713"/>
              <a:gd name="connsiteY0" fmla="*/ 0 h 4589463"/>
              <a:gd name="connsiteX1" fmla="*/ 3541713 w 3541713"/>
              <a:gd name="connsiteY1" fmla="*/ 2933 h 4589463"/>
              <a:gd name="connsiteX2" fmla="*/ 3541713 w 3541713"/>
              <a:gd name="connsiteY2" fmla="*/ 2063259 h 4589463"/>
              <a:gd name="connsiteX3" fmla="*/ 3425825 w 3541713"/>
              <a:gd name="connsiteY3" fmla="*/ 2057400 h 4589463"/>
              <a:gd name="connsiteX4" fmla="*/ 2055812 w 3541713"/>
              <a:gd name="connsiteY4" fmla="*/ 3429000 h 4589463"/>
              <a:gd name="connsiteX5" fmla="*/ 2659838 w 3541713"/>
              <a:gd name="connsiteY5" fmla="*/ 4566353 h 4589463"/>
              <a:gd name="connsiteX6" fmla="*/ 2697835 w 3541713"/>
              <a:gd name="connsiteY6" fmla="*/ 4589463 h 4589463"/>
              <a:gd name="connsiteX7" fmla="*/ 205498 w 3541713"/>
              <a:gd name="connsiteY7" fmla="*/ 4589463 h 4589463"/>
              <a:gd name="connsiteX8" fmla="*/ 154019 w 3541713"/>
              <a:gd name="connsiteY8" fmla="*/ 4448680 h 4589463"/>
              <a:gd name="connsiteX9" fmla="*/ 0 w 3541713"/>
              <a:gd name="connsiteY9" fmla="*/ 3429000 h 4589463"/>
              <a:gd name="connsiteX10" fmla="*/ 3425825 w 3541713"/>
              <a:gd name="connsiteY10" fmla="*/ 0 h 4589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1713" h="4589463">
                <a:moveTo>
                  <a:pt x="3425825" y="0"/>
                </a:moveTo>
                <a:lnTo>
                  <a:pt x="3541713" y="2933"/>
                </a:lnTo>
                <a:lnTo>
                  <a:pt x="3541713" y="2063259"/>
                </a:lnTo>
                <a:lnTo>
                  <a:pt x="3425825" y="2057400"/>
                </a:lnTo>
                <a:cubicBezTo>
                  <a:pt x="2669188" y="2057400"/>
                  <a:pt x="2055812" y="2671486"/>
                  <a:pt x="2055812" y="3429000"/>
                </a:cubicBezTo>
                <a:cubicBezTo>
                  <a:pt x="2055812" y="3902446"/>
                  <a:pt x="2295412" y="4319866"/>
                  <a:pt x="2659838" y="4566353"/>
                </a:cubicBezTo>
                <a:lnTo>
                  <a:pt x="2697835" y="4589463"/>
                </a:lnTo>
                <a:lnTo>
                  <a:pt x="205498" y="4589463"/>
                </a:lnTo>
                <a:lnTo>
                  <a:pt x="154019" y="4448680"/>
                </a:lnTo>
                <a:cubicBezTo>
                  <a:pt x="53923" y="4126563"/>
                  <a:pt x="0" y="3784085"/>
                  <a:pt x="0" y="3429000"/>
                </a:cubicBezTo>
                <a:cubicBezTo>
                  <a:pt x="0" y="1535216"/>
                  <a:pt x="1533794" y="0"/>
                  <a:pt x="3425825" y="0"/>
                </a:cubicBezTo>
                <a:close/>
              </a:path>
            </a:pathLst>
          </a:custGeom>
          <a:solidFill>
            <a:srgbClr val="404040"/>
          </a:solidFill>
          <a:ln>
            <a:noFill/>
          </a:ln>
          <a:extLst/>
        </p:spPr>
        <p:txBody>
          <a:bodyPr vert="horz" wrap="square" lIns="91440" tIns="45720" rIns="91440" bIns="45720" numCol="1" anchor="t" anchorCtr="0" compatLnSpc="1">
            <a:prstTxWarp prst="textNoShape">
              <a:avLst/>
            </a:prstTxWarp>
            <a:noAutofit/>
          </a:bodyPr>
          <a:lstStyle/>
          <a:p>
            <a:endParaRPr lang="en-GB">
              <a:solidFill>
                <a:srgbClr val="FF0000"/>
              </a:solidFill>
            </a:endParaRPr>
          </a:p>
        </p:txBody>
      </p:sp>
      <p:sp>
        <p:nvSpPr>
          <p:cNvPr id="3" name="Date Placeholder 2">
            <a:extLst>
              <a:ext uri="{FF2B5EF4-FFF2-40B4-BE49-F238E27FC236}">
                <a16:creationId xmlns:a16="http://schemas.microsoft.com/office/drawing/2014/main" id="{743EE435-6E45-4E3B-A733-6E2C7E8AFFB3}"/>
              </a:ext>
            </a:extLst>
          </p:cNvPr>
          <p:cNvSpPr>
            <a:spLocks noGrp="1"/>
          </p:cNvSpPr>
          <p:nvPr>
            <p:ph type="dt" sz="half" idx="10"/>
          </p:nvPr>
        </p:nvSpPr>
        <p:spPr/>
        <p:txBody>
          <a:bodyPr/>
          <a:lstStyle>
            <a:lvl1pPr>
              <a:defRPr>
                <a:solidFill>
                  <a:schemeClr val="bg1"/>
                </a:solidFill>
              </a:defRPr>
            </a:lvl1pPr>
          </a:lstStyle>
          <a:p>
            <a:fld id="{2D2BDC91-5BB5-C747-92E7-1FCBDAAF02D5}" type="datetime1">
              <a:rPr lang="sv-SE" smtClean="0"/>
              <a:t>2019-05-02</a:t>
            </a:fld>
            <a:endParaRPr lang="en-GB" dirty="0"/>
          </a:p>
        </p:txBody>
      </p:sp>
      <p:sp>
        <p:nvSpPr>
          <p:cNvPr id="4" name="Footer Placeholder 3">
            <a:extLst>
              <a:ext uri="{FF2B5EF4-FFF2-40B4-BE49-F238E27FC236}">
                <a16:creationId xmlns:a16="http://schemas.microsoft.com/office/drawing/2014/main" id="{46216462-4D8D-4A32-B60D-085A5EB04AB1}"/>
              </a:ext>
            </a:extLst>
          </p:cNvPr>
          <p:cNvSpPr>
            <a:spLocks noGrp="1"/>
          </p:cNvSpPr>
          <p:nvPr>
            <p:ph type="ftr" sz="quarter" idx="11"/>
          </p:nvPr>
        </p:nvSpPr>
        <p:spPr/>
        <p:txBody>
          <a:bodyPr/>
          <a:lstStyle>
            <a:lvl1pPr>
              <a:defRPr>
                <a:solidFill>
                  <a:schemeClr val="bg1"/>
                </a:solidFill>
              </a:defRPr>
            </a:lvl1pPr>
          </a:lstStyle>
          <a:p>
            <a:r>
              <a:rPr lang="en-GB"/>
              <a:t>CORPORATE PRESENTATION</a:t>
            </a:r>
            <a:endParaRPr lang="en-GB" dirty="0"/>
          </a:p>
        </p:txBody>
      </p:sp>
      <p:sp>
        <p:nvSpPr>
          <p:cNvPr id="5" name="Slide Number Placeholder 4">
            <a:extLst>
              <a:ext uri="{FF2B5EF4-FFF2-40B4-BE49-F238E27FC236}">
                <a16:creationId xmlns:a16="http://schemas.microsoft.com/office/drawing/2014/main" id="{9A491A6A-B43D-49AB-82D2-DF065F4AA40A}"/>
              </a:ext>
            </a:extLst>
          </p:cNvPr>
          <p:cNvSpPr>
            <a:spLocks noGrp="1"/>
          </p:cNvSpPr>
          <p:nvPr>
            <p:ph type="sldNum" sz="quarter" idx="12"/>
          </p:nvPr>
        </p:nvSpPr>
        <p:spPr>
          <a:xfrm>
            <a:off x="11061382" y="6444138"/>
            <a:ext cx="191505" cy="190501"/>
          </a:xfrm>
          <a:prstGeom prst="rect">
            <a:avLst/>
          </a:prstGeom>
          <a:blipFill>
            <a:blip r:embed="rId2" cstate="screen">
              <a:extLst>
                <a:ext uri="{28A0092B-C50C-407E-A947-70E740481C1C}">
                  <a14:useLocalDpi xmlns:a14="http://schemas.microsoft.com/office/drawing/2010/main"/>
                </a:ext>
              </a:extLst>
            </a:blip>
            <a:stretch>
              <a:fillRect/>
            </a:stretch>
          </a:blipFill>
        </p:spPr>
        <p:txBody>
          <a:bodyPr/>
          <a:lstStyle>
            <a:lvl1pPr>
              <a:defRPr>
                <a:solidFill>
                  <a:schemeClr val="bg1"/>
                </a:solidFill>
              </a:defRPr>
            </a:lvl1pPr>
          </a:lstStyle>
          <a:p>
            <a:fld id="{0B1617BE-BA58-4B59-88D5-A8C7B239E913}" type="slidenum">
              <a:rPr lang="en-GB" smtClean="0"/>
              <a:pPr/>
              <a:t>‹#›</a:t>
            </a:fld>
            <a:endParaRPr lang="en-GB" dirty="0"/>
          </a:p>
        </p:txBody>
      </p:sp>
      <p:pic>
        <p:nvPicPr>
          <p:cNvPr id="13" name="Picture 12">
            <a:extLst>
              <a:ext uri="{FF2B5EF4-FFF2-40B4-BE49-F238E27FC236}">
                <a16:creationId xmlns:a16="http://schemas.microsoft.com/office/drawing/2014/main" id="{2991F173-3CA5-404A-8D4D-E2B4C820B133}"/>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30011" y="6206782"/>
            <a:ext cx="478800" cy="479170"/>
          </a:xfrm>
          <a:prstGeom prst="rect">
            <a:avLst/>
          </a:prstGeom>
        </p:spPr>
      </p:pic>
    </p:spTree>
    <p:extLst>
      <p:ext uri="{BB962C8B-B14F-4D97-AF65-F5344CB8AC3E}">
        <p14:creationId xmlns:p14="http://schemas.microsoft.com/office/powerpoint/2010/main" val="31430222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ight pattern 1">
    <p:bg>
      <p:bgPr>
        <a:solidFill>
          <a:srgbClr val="E6E6E6"/>
        </a:solidFill>
        <a:effectLst/>
      </p:bgPr>
    </p:bg>
    <p:spTree>
      <p:nvGrpSpPr>
        <p:cNvPr id="1" name=""/>
        <p:cNvGrpSpPr/>
        <p:nvPr/>
      </p:nvGrpSpPr>
      <p:grpSpPr>
        <a:xfrm>
          <a:off x="0" y="0"/>
          <a:ext cx="0" cy="0"/>
          <a:chOff x="0" y="0"/>
          <a:chExt cx="0" cy="0"/>
        </a:xfrm>
      </p:grpSpPr>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p:nvPr>
        </p:nvSpPr>
        <p:spPr>
          <a:xfrm>
            <a:off x="838200" y="446928"/>
            <a:ext cx="5257800" cy="438150"/>
          </a:xfrm>
        </p:spPr>
        <p:txBody>
          <a:bodyPr anchor="b">
            <a:noAutofit/>
          </a:bodyPr>
          <a:lstStyle>
            <a:lvl1pPr marL="0" indent="0">
              <a:spcBef>
                <a:spcPts val="0"/>
              </a:spcBef>
              <a:spcAft>
                <a:spcPts val="0"/>
              </a:spcAft>
              <a:buNone/>
              <a:defRPr sz="1000" b="1" cap="all" spc="60" baseline="0">
                <a:solidFill>
                  <a:schemeClr val="tx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CF67FE98-3F81-471E-AAEF-BD90F0919409}"/>
              </a:ext>
            </a:extLst>
          </p:cNvPr>
          <p:cNvSpPr>
            <a:spLocks noGrp="1"/>
          </p:cNvSpPr>
          <p:nvPr>
            <p:ph type="title"/>
          </p:nvPr>
        </p:nvSpPr>
        <p:spPr>
          <a:xfrm>
            <a:off x="839787" y="958738"/>
            <a:ext cx="5256213" cy="1081088"/>
          </a:xfrm>
        </p:spPr>
        <p:txBody>
          <a:bodyPr/>
          <a:lstStyle>
            <a:lvl1pPr>
              <a:defRPr>
                <a:solidFill>
                  <a:schemeClr val="tx1"/>
                </a:solidFill>
              </a:defRPr>
            </a:lvl1pPr>
          </a:lstStyle>
          <a:p>
            <a:r>
              <a:rPr lang="en-US"/>
              <a:t>Click to edit Master title style</a:t>
            </a:r>
            <a:endParaRPr lang="en-GB" dirty="0"/>
          </a:p>
        </p:txBody>
      </p:sp>
      <p:sp>
        <p:nvSpPr>
          <p:cNvPr id="16" name="Text Placeholder 15">
            <a:extLst>
              <a:ext uri="{FF2B5EF4-FFF2-40B4-BE49-F238E27FC236}">
                <a16:creationId xmlns:a16="http://schemas.microsoft.com/office/drawing/2014/main" id="{6400685D-45E0-4FE3-9469-FFB1A901F108}"/>
              </a:ext>
            </a:extLst>
          </p:cNvPr>
          <p:cNvSpPr>
            <a:spLocks noGrp="1"/>
          </p:cNvSpPr>
          <p:nvPr>
            <p:ph type="body" sz="quarter" idx="16"/>
          </p:nvPr>
        </p:nvSpPr>
        <p:spPr>
          <a:xfrm>
            <a:off x="838201" y="2996564"/>
            <a:ext cx="5000625" cy="2815274"/>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Freeform: Shape 9">
            <a:extLst>
              <a:ext uri="{FF2B5EF4-FFF2-40B4-BE49-F238E27FC236}">
                <a16:creationId xmlns:a16="http://schemas.microsoft.com/office/drawing/2014/main" id="{5090520C-4F8F-4CAE-99E9-CC0C65ACDE90}"/>
              </a:ext>
            </a:extLst>
          </p:cNvPr>
          <p:cNvSpPr>
            <a:spLocks noChangeArrowheads="1"/>
          </p:cNvSpPr>
          <p:nvPr userDrawn="1"/>
        </p:nvSpPr>
        <p:spPr bwMode="auto">
          <a:xfrm>
            <a:off x="482272" y="1"/>
            <a:ext cx="11709728" cy="6858000"/>
          </a:xfrm>
          <a:custGeom>
            <a:avLst/>
            <a:gdLst>
              <a:gd name="connsiteX0" fmla="*/ 4430719 w 4442650"/>
              <a:gd name="connsiteY0" fmla="*/ 0 h 2601913"/>
              <a:gd name="connsiteX1" fmla="*/ 4442650 w 4442650"/>
              <a:gd name="connsiteY1" fmla="*/ 0 h 2601913"/>
              <a:gd name="connsiteX2" fmla="*/ 4442650 w 4442650"/>
              <a:gd name="connsiteY2" fmla="*/ 2601913 h 2601913"/>
              <a:gd name="connsiteX3" fmla="*/ 4290976 w 4442650"/>
              <a:gd name="connsiteY3" fmla="*/ 2601913 h 2601913"/>
              <a:gd name="connsiteX4" fmla="*/ 3918774 w 4442650"/>
              <a:gd name="connsiteY4" fmla="*/ 1955800 h 2601913"/>
              <a:gd name="connsiteX5" fmla="*/ 2820319 w 4442650"/>
              <a:gd name="connsiteY5" fmla="*/ 2601913 h 2601913"/>
              <a:gd name="connsiteX6" fmla="*/ 0 w 4442650"/>
              <a:gd name="connsiteY6" fmla="*/ 2601913 h 260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2650" h="2601913">
                <a:moveTo>
                  <a:pt x="4430719" y="0"/>
                </a:moveTo>
                <a:lnTo>
                  <a:pt x="4442650" y="0"/>
                </a:lnTo>
                <a:lnTo>
                  <a:pt x="4442650" y="2601913"/>
                </a:lnTo>
                <a:lnTo>
                  <a:pt x="4290976" y="2601913"/>
                </a:lnTo>
                <a:lnTo>
                  <a:pt x="3918774" y="1955800"/>
                </a:lnTo>
                <a:lnTo>
                  <a:pt x="2820319" y="2601913"/>
                </a:lnTo>
                <a:lnTo>
                  <a:pt x="0" y="2601913"/>
                </a:lnTo>
                <a:close/>
              </a:path>
            </a:pathLst>
          </a:custGeom>
          <a:solidFill>
            <a:srgbClr val="D9D9D9"/>
          </a:solidFill>
          <a:ln>
            <a:noFill/>
          </a:ln>
          <a:extLst/>
        </p:spPr>
        <p:txBody>
          <a:bodyPr vert="horz" wrap="square" lIns="91440" tIns="45720" rIns="91440" bIns="45720" numCol="1" anchor="t" anchorCtr="0" compatLnSpc="1">
            <a:prstTxWarp prst="textNoShape">
              <a:avLst/>
            </a:prstTxWarp>
            <a:noAutofit/>
          </a:bodyPr>
          <a:lstStyle/>
          <a:p>
            <a:endParaRPr lang="en-GB"/>
          </a:p>
        </p:txBody>
      </p:sp>
      <p:sp>
        <p:nvSpPr>
          <p:cNvPr id="3" name="Date Placeholder 2">
            <a:extLst>
              <a:ext uri="{FF2B5EF4-FFF2-40B4-BE49-F238E27FC236}">
                <a16:creationId xmlns:a16="http://schemas.microsoft.com/office/drawing/2014/main" id="{743EE435-6E45-4E3B-A733-6E2C7E8AFFB3}"/>
              </a:ext>
            </a:extLst>
          </p:cNvPr>
          <p:cNvSpPr>
            <a:spLocks noGrp="1"/>
          </p:cNvSpPr>
          <p:nvPr>
            <p:ph type="dt" sz="half" idx="10"/>
          </p:nvPr>
        </p:nvSpPr>
        <p:spPr/>
        <p:txBody>
          <a:bodyPr/>
          <a:lstStyle/>
          <a:p>
            <a:fld id="{9E1C57EF-A6F4-DE4D-8E51-49797751661B}" type="datetime1">
              <a:rPr lang="sv-SE" smtClean="0"/>
              <a:t>2019-05-02</a:t>
            </a:fld>
            <a:endParaRPr lang="en-GB" dirty="0"/>
          </a:p>
        </p:txBody>
      </p:sp>
      <p:sp>
        <p:nvSpPr>
          <p:cNvPr id="4" name="Footer Placeholder 3">
            <a:extLst>
              <a:ext uri="{FF2B5EF4-FFF2-40B4-BE49-F238E27FC236}">
                <a16:creationId xmlns:a16="http://schemas.microsoft.com/office/drawing/2014/main" id="{46216462-4D8D-4A32-B60D-085A5EB04AB1}"/>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9A491A6A-B43D-49AB-82D2-DF065F4AA40A}"/>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pic>
        <p:nvPicPr>
          <p:cNvPr id="9" name="Picture 8">
            <a:extLst>
              <a:ext uri="{FF2B5EF4-FFF2-40B4-BE49-F238E27FC236}">
                <a16:creationId xmlns:a16="http://schemas.microsoft.com/office/drawing/2014/main" id="{7249DAEE-D86B-405C-868A-D1263FB2E5E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530011" y="6206783"/>
            <a:ext cx="478800" cy="479167"/>
          </a:xfrm>
          <a:prstGeom prst="rect">
            <a:avLst/>
          </a:prstGeom>
        </p:spPr>
      </p:pic>
    </p:spTree>
    <p:extLst>
      <p:ext uri="{BB962C8B-B14F-4D97-AF65-F5344CB8AC3E}">
        <p14:creationId xmlns:p14="http://schemas.microsoft.com/office/powerpoint/2010/main" val="19674639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Light pattern 2">
    <p:bg>
      <p:bgPr>
        <a:solidFill>
          <a:srgbClr val="E6E6E6"/>
        </a:solidFill>
        <a:effectLst/>
      </p:bgPr>
    </p:bg>
    <p:spTree>
      <p:nvGrpSpPr>
        <p:cNvPr id="1" name=""/>
        <p:cNvGrpSpPr/>
        <p:nvPr/>
      </p:nvGrpSpPr>
      <p:grpSpPr>
        <a:xfrm>
          <a:off x="0" y="0"/>
          <a:ext cx="0" cy="0"/>
          <a:chOff x="0" y="0"/>
          <a:chExt cx="0" cy="0"/>
        </a:xfrm>
      </p:grpSpPr>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p:nvPr>
        </p:nvSpPr>
        <p:spPr>
          <a:xfrm>
            <a:off x="838200" y="446928"/>
            <a:ext cx="5257800" cy="438150"/>
          </a:xfrm>
        </p:spPr>
        <p:txBody>
          <a:bodyPr anchor="b">
            <a:noAutofit/>
          </a:bodyPr>
          <a:lstStyle>
            <a:lvl1pPr marL="0" indent="0">
              <a:spcBef>
                <a:spcPts val="0"/>
              </a:spcBef>
              <a:spcAft>
                <a:spcPts val="0"/>
              </a:spcAft>
              <a:buNone/>
              <a:defRPr sz="1000" b="1" cap="all" spc="60" baseline="0">
                <a:solidFill>
                  <a:schemeClr val="tx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CF67FE98-3F81-471E-AAEF-BD90F0919409}"/>
              </a:ext>
            </a:extLst>
          </p:cNvPr>
          <p:cNvSpPr>
            <a:spLocks noGrp="1"/>
          </p:cNvSpPr>
          <p:nvPr>
            <p:ph type="title"/>
          </p:nvPr>
        </p:nvSpPr>
        <p:spPr>
          <a:xfrm>
            <a:off x="839787" y="958738"/>
            <a:ext cx="5256213" cy="1081088"/>
          </a:xfrm>
        </p:spPr>
        <p:txBody>
          <a:bodyPr/>
          <a:lstStyle>
            <a:lvl1pPr>
              <a:defRPr>
                <a:solidFill>
                  <a:schemeClr val="tx1"/>
                </a:solidFill>
              </a:defRPr>
            </a:lvl1pPr>
          </a:lstStyle>
          <a:p>
            <a:r>
              <a:rPr lang="en-US"/>
              <a:t>Click to edit Master title style</a:t>
            </a:r>
            <a:endParaRPr lang="en-GB" dirty="0"/>
          </a:p>
        </p:txBody>
      </p:sp>
      <p:sp>
        <p:nvSpPr>
          <p:cNvPr id="16" name="Text Placeholder 15">
            <a:extLst>
              <a:ext uri="{FF2B5EF4-FFF2-40B4-BE49-F238E27FC236}">
                <a16:creationId xmlns:a16="http://schemas.microsoft.com/office/drawing/2014/main" id="{6400685D-45E0-4FE3-9469-FFB1A901F108}"/>
              </a:ext>
            </a:extLst>
          </p:cNvPr>
          <p:cNvSpPr>
            <a:spLocks noGrp="1"/>
          </p:cNvSpPr>
          <p:nvPr>
            <p:ph type="body" sz="quarter" idx="16"/>
          </p:nvPr>
        </p:nvSpPr>
        <p:spPr>
          <a:xfrm>
            <a:off x="838201" y="2996564"/>
            <a:ext cx="5000625" cy="2815274"/>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Freeform: Shape 8">
            <a:extLst>
              <a:ext uri="{FF2B5EF4-FFF2-40B4-BE49-F238E27FC236}">
                <a16:creationId xmlns:a16="http://schemas.microsoft.com/office/drawing/2014/main" id="{F2CF9E30-0DAB-4ADB-AA95-4092F2EAB81A}"/>
              </a:ext>
            </a:extLst>
          </p:cNvPr>
          <p:cNvSpPr>
            <a:spLocks/>
          </p:cNvSpPr>
          <p:nvPr userDrawn="1"/>
        </p:nvSpPr>
        <p:spPr bwMode="auto">
          <a:xfrm>
            <a:off x="4817802" y="0"/>
            <a:ext cx="7374198" cy="6858000"/>
          </a:xfrm>
          <a:custGeom>
            <a:avLst/>
            <a:gdLst>
              <a:gd name="connsiteX0" fmla="*/ 0 w 3091360"/>
              <a:gd name="connsiteY0" fmla="*/ 0 h 2874963"/>
              <a:gd name="connsiteX1" fmla="*/ 3091360 w 3091360"/>
              <a:gd name="connsiteY1" fmla="*/ 0 h 2874963"/>
              <a:gd name="connsiteX2" fmla="*/ 3091360 w 3091360"/>
              <a:gd name="connsiteY2" fmla="*/ 2874963 h 2874963"/>
              <a:gd name="connsiteX3" fmla="*/ 1761209 w 3091360"/>
              <a:gd name="connsiteY3" fmla="*/ 2874963 h 2874963"/>
              <a:gd name="connsiteX4" fmla="*/ 2189659 w 3091360"/>
              <a:gd name="connsiteY4" fmla="*/ 1276350 h 2874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360" h="2874963">
                <a:moveTo>
                  <a:pt x="0" y="0"/>
                </a:moveTo>
                <a:lnTo>
                  <a:pt x="3091360" y="0"/>
                </a:lnTo>
                <a:lnTo>
                  <a:pt x="3091360" y="2874963"/>
                </a:lnTo>
                <a:lnTo>
                  <a:pt x="1761209" y="2874963"/>
                </a:lnTo>
                <a:lnTo>
                  <a:pt x="2189659" y="1276350"/>
                </a:lnTo>
                <a:close/>
              </a:path>
            </a:pathLst>
          </a:custGeom>
          <a:solidFill>
            <a:srgbClr val="D9D9D9"/>
          </a:solidFill>
          <a:ln>
            <a:noFill/>
          </a:ln>
        </p:spPr>
        <p:txBody>
          <a:bodyPr vert="horz" wrap="square" lIns="91440" tIns="45720" rIns="91440" bIns="45720" numCol="1" anchor="t" anchorCtr="0" compatLnSpc="1">
            <a:prstTxWarp prst="textNoShape">
              <a:avLst/>
            </a:prstTxWarp>
            <a:noAutofit/>
          </a:bodyPr>
          <a:lstStyle/>
          <a:p>
            <a:endParaRPr lang="en-GB"/>
          </a:p>
        </p:txBody>
      </p:sp>
      <p:pic>
        <p:nvPicPr>
          <p:cNvPr id="10" name="Picture 9">
            <a:extLst>
              <a:ext uri="{FF2B5EF4-FFF2-40B4-BE49-F238E27FC236}">
                <a16:creationId xmlns:a16="http://schemas.microsoft.com/office/drawing/2014/main" id="{2F56E511-A4F2-4675-80E6-B71EC47A8F6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530011" y="6206783"/>
            <a:ext cx="478800" cy="479167"/>
          </a:xfrm>
          <a:prstGeom prst="rect">
            <a:avLst/>
          </a:prstGeom>
        </p:spPr>
      </p:pic>
      <p:sp>
        <p:nvSpPr>
          <p:cNvPr id="6" name="Date Placeholder 5">
            <a:extLst>
              <a:ext uri="{FF2B5EF4-FFF2-40B4-BE49-F238E27FC236}">
                <a16:creationId xmlns:a16="http://schemas.microsoft.com/office/drawing/2014/main" id="{B52E58A6-5401-41C4-86DC-183A41888B93}"/>
              </a:ext>
            </a:extLst>
          </p:cNvPr>
          <p:cNvSpPr>
            <a:spLocks noGrp="1"/>
          </p:cNvSpPr>
          <p:nvPr>
            <p:ph type="dt" sz="half" idx="17"/>
          </p:nvPr>
        </p:nvSpPr>
        <p:spPr/>
        <p:txBody>
          <a:bodyPr/>
          <a:lstStyle/>
          <a:p>
            <a:fld id="{3B35520D-3A02-7B4A-A666-FD96904E68A3}" type="datetime1">
              <a:rPr lang="sv-SE" smtClean="0"/>
              <a:t>2019-05-02</a:t>
            </a:fld>
            <a:endParaRPr lang="en-GB" dirty="0"/>
          </a:p>
        </p:txBody>
      </p:sp>
      <p:sp>
        <p:nvSpPr>
          <p:cNvPr id="7" name="Footer Placeholder 6">
            <a:extLst>
              <a:ext uri="{FF2B5EF4-FFF2-40B4-BE49-F238E27FC236}">
                <a16:creationId xmlns:a16="http://schemas.microsoft.com/office/drawing/2014/main" id="{9DA97D0B-DC75-454F-B7F7-47891071DE53}"/>
              </a:ext>
            </a:extLst>
          </p:cNvPr>
          <p:cNvSpPr>
            <a:spLocks noGrp="1"/>
          </p:cNvSpPr>
          <p:nvPr>
            <p:ph type="ftr" sz="quarter" idx="18"/>
          </p:nvPr>
        </p:nvSpPr>
        <p:spPr/>
        <p:txBody>
          <a:bodyPr/>
          <a:lstStyle/>
          <a:p>
            <a:r>
              <a:rPr lang="en-GB"/>
              <a:t>CORPORATE PRESENTATION</a:t>
            </a:r>
            <a:endParaRPr lang="en-GB" dirty="0"/>
          </a:p>
        </p:txBody>
      </p:sp>
      <p:sp>
        <p:nvSpPr>
          <p:cNvPr id="8" name="Slide Number Placeholder 7">
            <a:extLst>
              <a:ext uri="{FF2B5EF4-FFF2-40B4-BE49-F238E27FC236}">
                <a16:creationId xmlns:a16="http://schemas.microsoft.com/office/drawing/2014/main" id="{0FB43A1D-0873-4D5C-98E2-889E0992C6F5}"/>
              </a:ext>
            </a:extLst>
          </p:cNvPr>
          <p:cNvSpPr>
            <a:spLocks noGrp="1"/>
          </p:cNvSpPr>
          <p:nvPr>
            <p:ph type="sldNum" sz="quarter" idx="19"/>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5196771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ight pattern 3">
    <p:bg>
      <p:bgPr>
        <a:solidFill>
          <a:srgbClr val="E6E6E6"/>
        </a:solidFill>
        <a:effectLst/>
      </p:bgPr>
    </p:bg>
    <p:spTree>
      <p:nvGrpSpPr>
        <p:cNvPr id="1" name=""/>
        <p:cNvGrpSpPr/>
        <p:nvPr/>
      </p:nvGrpSpPr>
      <p:grpSpPr>
        <a:xfrm>
          <a:off x="0" y="0"/>
          <a:ext cx="0" cy="0"/>
          <a:chOff x="0" y="0"/>
          <a:chExt cx="0" cy="0"/>
        </a:xfrm>
      </p:grpSpPr>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p:nvPr>
        </p:nvSpPr>
        <p:spPr>
          <a:xfrm>
            <a:off x="838199" y="446928"/>
            <a:ext cx="5256213" cy="438150"/>
          </a:xfrm>
        </p:spPr>
        <p:txBody>
          <a:bodyPr anchor="b">
            <a:noAutofit/>
          </a:bodyPr>
          <a:lstStyle>
            <a:lvl1pPr marL="0" indent="0">
              <a:spcBef>
                <a:spcPts val="0"/>
              </a:spcBef>
              <a:spcAft>
                <a:spcPts val="0"/>
              </a:spcAft>
              <a:buNone/>
              <a:defRPr sz="1000" b="1" cap="all" spc="60" baseline="0">
                <a:solidFill>
                  <a:schemeClr val="tx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CF67FE98-3F81-471E-AAEF-BD90F0919409}"/>
              </a:ext>
            </a:extLst>
          </p:cNvPr>
          <p:cNvSpPr>
            <a:spLocks noGrp="1"/>
          </p:cNvSpPr>
          <p:nvPr>
            <p:ph type="title"/>
          </p:nvPr>
        </p:nvSpPr>
        <p:spPr>
          <a:xfrm>
            <a:off x="839787" y="958738"/>
            <a:ext cx="5256213" cy="1081088"/>
          </a:xfrm>
        </p:spPr>
        <p:txBody>
          <a:bodyPr/>
          <a:lstStyle>
            <a:lvl1pPr>
              <a:defRPr>
                <a:solidFill>
                  <a:schemeClr val="tx1"/>
                </a:solidFill>
              </a:defRPr>
            </a:lvl1pPr>
          </a:lstStyle>
          <a:p>
            <a:r>
              <a:rPr lang="en-US"/>
              <a:t>Click to edit Master title style</a:t>
            </a:r>
            <a:endParaRPr lang="en-GB" dirty="0"/>
          </a:p>
        </p:txBody>
      </p:sp>
      <p:sp>
        <p:nvSpPr>
          <p:cNvPr id="16" name="Text Placeholder 15">
            <a:extLst>
              <a:ext uri="{FF2B5EF4-FFF2-40B4-BE49-F238E27FC236}">
                <a16:creationId xmlns:a16="http://schemas.microsoft.com/office/drawing/2014/main" id="{6400685D-45E0-4FE3-9469-FFB1A901F108}"/>
              </a:ext>
            </a:extLst>
          </p:cNvPr>
          <p:cNvSpPr>
            <a:spLocks noGrp="1"/>
          </p:cNvSpPr>
          <p:nvPr>
            <p:ph type="body" sz="quarter" idx="16"/>
          </p:nvPr>
        </p:nvSpPr>
        <p:spPr>
          <a:xfrm>
            <a:off x="838201" y="2996564"/>
            <a:ext cx="5000625" cy="2815274"/>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Freeform: Shape 9">
            <a:extLst>
              <a:ext uri="{FF2B5EF4-FFF2-40B4-BE49-F238E27FC236}">
                <a16:creationId xmlns:a16="http://schemas.microsoft.com/office/drawing/2014/main" id="{33C7F68A-10B6-43A2-A632-437EA1289A28}"/>
              </a:ext>
            </a:extLst>
          </p:cNvPr>
          <p:cNvSpPr>
            <a:spLocks noChangeArrowheads="1"/>
          </p:cNvSpPr>
          <p:nvPr userDrawn="1"/>
        </p:nvSpPr>
        <p:spPr bwMode="auto">
          <a:xfrm>
            <a:off x="6899644" y="0"/>
            <a:ext cx="5292355" cy="6858000"/>
          </a:xfrm>
          <a:custGeom>
            <a:avLst/>
            <a:gdLst>
              <a:gd name="connsiteX0" fmla="*/ 3425825 w 3541713"/>
              <a:gd name="connsiteY0" fmla="*/ 0 h 4589463"/>
              <a:gd name="connsiteX1" fmla="*/ 3541713 w 3541713"/>
              <a:gd name="connsiteY1" fmla="*/ 2933 h 4589463"/>
              <a:gd name="connsiteX2" fmla="*/ 3541713 w 3541713"/>
              <a:gd name="connsiteY2" fmla="*/ 2063259 h 4589463"/>
              <a:gd name="connsiteX3" fmla="*/ 3425825 w 3541713"/>
              <a:gd name="connsiteY3" fmla="*/ 2057400 h 4589463"/>
              <a:gd name="connsiteX4" fmla="*/ 2055812 w 3541713"/>
              <a:gd name="connsiteY4" fmla="*/ 3429000 h 4589463"/>
              <a:gd name="connsiteX5" fmla="*/ 2659838 w 3541713"/>
              <a:gd name="connsiteY5" fmla="*/ 4566353 h 4589463"/>
              <a:gd name="connsiteX6" fmla="*/ 2697835 w 3541713"/>
              <a:gd name="connsiteY6" fmla="*/ 4589463 h 4589463"/>
              <a:gd name="connsiteX7" fmla="*/ 205498 w 3541713"/>
              <a:gd name="connsiteY7" fmla="*/ 4589463 h 4589463"/>
              <a:gd name="connsiteX8" fmla="*/ 154019 w 3541713"/>
              <a:gd name="connsiteY8" fmla="*/ 4448680 h 4589463"/>
              <a:gd name="connsiteX9" fmla="*/ 0 w 3541713"/>
              <a:gd name="connsiteY9" fmla="*/ 3429000 h 4589463"/>
              <a:gd name="connsiteX10" fmla="*/ 3425825 w 3541713"/>
              <a:gd name="connsiteY10" fmla="*/ 0 h 4589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41713" h="4589463">
                <a:moveTo>
                  <a:pt x="3425825" y="0"/>
                </a:moveTo>
                <a:lnTo>
                  <a:pt x="3541713" y="2933"/>
                </a:lnTo>
                <a:lnTo>
                  <a:pt x="3541713" y="2063259"/>
                </a:lnTo>
                <a:lnTo>
                  <a:pt x="3425825" y="2057400"/>
                </a:lnTo>
                <a:cubicBezTo>
                  <a:pt x="2669188" y="2057400"/>
                  <a:pt x="2055812" y="2671486"/>
                  <a:pt x="2055812" y="3429000"/>
                </a:cubicBezTo>
                <a:cubicBezTo>
                  <a:pt x="2055812" y="3902446"/>
                  <a:pt x="2295412" y="4319866"/>
                  <a:pt x="2659838" y="4566353"/>
                </a:cubicBezTo>
                <a:lnTo>
                  <a:pt x="2697835" y="4589463"/>
                </a:lnTo>
                <a:lnTo>
                  <a:pt x="205498" y="4589463"/>
                </a:lnTo>
                <a:lnTo>
                  <a:pt x="154019" y="4448680"/>
                </a:lnTo>
                <a:cubicBezTo>
                  <a:pt x="53923" y="4126563"/>
                  <a:pt x="0" y="3784085"/>
                  <a:pt x="0" y="3429000"/>
                </a:cubicBezTo>
                <a:cubicBezTo>
                  <a:pt x="0" y="1535216"/>
                  <a:pt x="1533794" y="0"/>
                  <a:pt x="3425825" y="0"/>
                </a:cubicBezTo>
                <a:close/>
              </a:path>
            </a:pathLst>
          </a:custGeom>
          <a:solidFill>
            <a:srgbClr val="D9D9D9"/>
          </a:solidFill>
          <a:ln>
            <a:noFill/>
          </a:ln>
          <a:extLst/>
        </p:spPr>
        <p:txBody>
          <a:bodyPr vert="horz" wrap="square" lIns="91440" tIns="45720" rIns="91440" bIns="45720" numCol="1" anchor="t" anchorCtr="0" compatLnSpc="1">
            <a:prstTxWarp prst="textNoShape">
              <a:avLst/>
            </a:prstTxWarp>
            <a:noAutofit/>
          </a:bodyPr>
          <a:lstStyle/>
          <a:p>
            <a:endParaRPr lang="en-GB"/>
          </a:p>
        </p:txBody>
      </p:sp>
      <p:sp>
        <p:nvSpPr>
          <p:cNvPr id="3" name="Date Placeholder 2">
            <a:extLst>
              <a:ext uri="{FF2B5EF4-FFF2-40B4-BE49-F238E27FC236}">
                <a16:creationId xmlns:a16="http://schemas.microsoft.com/office/drawing/2014/main" id="{743EE435-6E45-4E3B-A733-6E2C7E8AFFB3}"/>
              </a:ext>
            </a:extLst>
          </p:cNvPr>
          <p:cNvSpPr>
            <a:spLocks noGrp="1"/>
          </p:cNvSpPr>
          <p:nvPr>
            <p:ph type="dt" sz="half" idx="10"/>
          </p:nvPr>
        </p:nvSpPr>
        <p:spPr/>
        <p:txBody>
          <a:bodyPr/>
          <a:lstStyle/>
          <a:p>
            <a:fld id="{58A3E45A-E4C2-8E44-9B94-BC5493F7D1C0}" type="datetime1">
              <a:rPr lang="sv-SE" smtClean="0"/>
              <a:t>2019-05-02</a:t>
            </a:fld>
            <a:endParaRPr lang="en-GB" dirty="0"/>
          </a:p>
        </p:txBody>
      </p:sp>
      <p:sp>
        <p:nvSpPr>
          <p:cNvPr id="4" name="Footer Placeholder 3">
            <a:extLst>
              <a:ext uri="{FF2B5EF4-FFF2-40B4-BE49-F238E27FC236}">
                <a16:creationId xmlns:a16="http://schemas.microsoft.com/office/drawing/2014/main" id="{46216462-4D8D-4A32-B60D-085A5EB04AB1}"/>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9A491A6A-B43D-49AB-82D2-DF065F4AA40A}"/>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717164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large chart &amp; text black log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BA35-FC71-45D6-B156-4EA30F0002BB}"/>
              </a:ext>
            </a:extLst>
          </p:cNvPr>
          <p:cNvSpPr>
            <a:spLocks noGrp="1"/>
          </p:cNvSpPr>
          <p:nvPr>
            <p:ph type="title"/>
          </p:nvPr>
        </p:nvSpPr>
        <p:spPr>
          <a:xfrm>
            <a:off x="839787" y="958738"/>
            <a:ext cx="10512426" cy="1081088"/>
          </a:xfrm>
        </p:spPr>
        <p:txBody>
          <a:bodyPr/>
          <a:lstStyle/>
          <a:p>
            <a:r>
              <a:rPr lang="en-US"/>
              <a:t>Click to edit Master title style</a:t>
            </a:r>
            <a:endParaRPr lang="en-GB" dirty="0"/>
          </a:p>
        </p:txBody>
      </p:sp>
      <p:sp>
        <p:nvSpPr>
          <p:cNvPr id="7" name="Chart Placeholder 6">
            <a:extLst>
              <a:ext uri="{FF2B5EF4-FFF2-40B4-BE49-F238E27FC236}">
                <a16:creationId xmlns:a16="http://schemas.microsoft.com/office/drawing/2014/main" id="{F7CA95E8-43F2-40F7-B783-12BC81FE0553}"/>
              </a:ext>
            </a:extLst>
          </p:cNvPr>
          <p:cNvSpPr>
            <a:spLocks noGrp="1"/>
          </p:cNvSpPr>
          <p:nvPr>
            <p:ph type="chart" sz="quarter" idx="13" hasCustomPrompt="1"/>
          </p:nvPr>
        </p:nvSpPr>
        <p:spPr>
          <a:xfrm>
            <a:off x="839788" y="2039826"/>
            <a:ext cx="5256212" cy="3772012"/>
          </a:xfrm>
        </p:spPr>
        <p:txBody>
          <a:bodyPr/>
          <a:lstStyle>
            <a:lvl1pPr marL="74612" indent="0">
              <a:buNone/>
              <a:defRPr/>
            </a:lvl1pPr>
          </a:lstStyle>
          <a:p>
            <a:r>
              <a:rPr lang="sv-SE" dirty="0"/>
              <a:t> </a:t>
            </a:r>
            <a:endParaRPr lang="en-GB" dirty="0"/>
          </a:p>
        </p:txBody>
      </p:sp>
      <p:sp>
        <p:nvSpPr>
          <p:cNvPr id="10" name="Text Placeholder 6">
            <a:extLst>
              <a:ext uri="{FF2B5EF4-FFF2-40B4-BE49-F238E27FC236}">
                <a16:creationId xmlns:a16="http://schemas.microsoft.com/office/drawing/2014/main" id="{C1628D43-31FD-462C-9BB1-A9CA331FE175}"/>
              </a:ext>
            </a:extLst>
          </p:cNvPr>
          <p:cNvSpPr>
            <a:spLocks noGrp="1"/>
          </p:cNvSpPr>
          <p:nvPr>
            <p:ph type="body" sz="quarter" idx="17"/>
          </p:nvPr>
        </p:nvSpPr>
        <p:spPr>
          <a:xfrm>
            <a:off x="6187632" y="3124774"/>
            <a:ext cx="2871908" cy="325421"/>
          </a:xfr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US"/>
              <a:t>Edit Master text styles</a:t>
            </a:r>
          </a:p>
        </p:txBody>
      </p:sp>
      <p:sp>
        <p:nvSpPr>
          <p:cNvPr id="8" name="Text Placeholder 8">
            <a:extLst>
              <a:ext uri="{FF2B5EF4-FFF2-40B4-BE49-F238E27FC236}">
                <a16:creationId xmlns:a16="http://schemas.microsoft.com/office/drawing/2014/main" id="{58A37E24-8D15-475D-BEAD-2E77C6BE0C4E}"/>
              </a:ext>
            </a:extLst>
          </p:cNvPr>
          <p:cNvSpPr>
            <a:spLocks noGrp="1"/>
          </p:cNvSpPr>
          <p:nvPr>
            <p:ph type="body" sz="quarter" idx="16"/>
          </p:nvPr>
        </p:nvSpPr>
        <p:spPr>
          <a:xfrm>
            <a:off x="6111367" y="3578072"/>
            <a:ext cx="2955793" cy="1400922"/>
          </a:xfrm>
        </p:spPr>
        <p:txBody>
          <a:bodyPr/>
          <a:lstStyle>
            <a:lvl1pPr>
              <a:defRPr sz="1200" spc="-10" baseline="0"/>
            </a:lvl1pPr>
            <a:lvl2pPr>
              <a:defRPr sz="1200" spc="-10" baseline="0"/>
            </a:lvl2pPr>
            <a:lvl3pPr>
              <a:defRPr sz="1200" spc="-10" baseline="0"/>
            </a:lvl3pPr>
            <a:lvl4pPr>
              <a:defRPr sz="1200" spc="-10" baseline="0"/>
            </a:lvl4pPr>
            <a:lvl5pPr>
              <a:defRPr sz="1200" spc="-10" baseline="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Date Placeholder 2">
            <a:extLst>
              <a:ext uri="{FF2B5EF4-FFF2-40B4-BE49-F238E27FC236}">
                <a16:creationId xmlns:a16="http://schemas.microsoft.com/office/drawing/2014/main" id="{74C43740-7F20-4ED9-B956-8A986F09CBA9}"/>
              </a:ext>
            </a:extLst>
          </p:cNvPr>
          <p:cNvSpPr>
            <a:spLocks noGrp="1"/>
          </p:cNvSpPr>
          <p:nvPr>
            <p:ph type="dt" sz="half" idx="10"/>
          </p:nvPr>
        </p:nvSpPr>
        <p:spPr/>
        <p:txBody>
          <a:bodyPr/>
          <a:lstStyle/>
          <a:p>
            <a:fld id="{4F7876E0-B698-F448-9192-154F48F6D67F}" type="datetime1">
              <a:rPr lang="sv-SE" smtClean="0"/>
              <a:t>2019-05-02</a:t>
            </a:fld>
            <a:endParaRPr lang="en-GB" dirty="0"/>
          </a:p>
        </p:txBody>
      </p:sp>
      <p:sp>
        <p:nvSpPr>
          <p:cNvPr id="4" name="Footer Placeholder 3">
            <a:extLst>
              <a:ext uri="{FF2B5EF4-FFF2-40B4-BE49-F238E27FC236}">
                <a16:creationId xmlns:a16="http://schemas.microsoft.com/office/drawing/2014/main" id="{6AB8D6F1-17C8-4197-A973-3572937F2FC2}"/>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5324930F-CD45-4F98-B14D-3D0FFE90FF5B}"/>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30760639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large chart &amp; text white logo">
    <p:bg>
      <p:bgPr>
        <a:solidFill>
          <a:srgbClr val="33333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BA35-FC71-45D6-B156-4EA30F0002BB}"/>
              </a:ext>
            </a:extLst>
          </p:cNvPr>
          <p:cNvSpPr>
            <a:spLocks noGrp="1"/>
          </p:cNvSpPr>
          <p:nvPr>
            <p:ph type="title"/>
          </p:nvPr>
        </p:nvSpPr>
        <p:spPr>
          <a:xfrm>
            <a:off x="839787" y="958738"/>
            <a:ext cx="10512426" cy="1081088"/>
          </a:xfrm>
        </p:spPr>
        <p:txBody>
          <a:bodyPr/>
          <a:lstStyle>
            <a:lvl1pPr>
              <a:defRPr>
                <a:solidFill>
                  <a:schemeClr val="bg1"/>
                </a:solidFill>
              </a:defRPr>
            </a:lvl1pPr>
          </a:lstStyle>
          <a:p>
            <a:r>
              <a:rPr lang="en-US"/>
              <a:t>Click to edit Master title style</a:t>
            </a:r>
            <a:endParaRPr lang="en-GB" dirty="0"/>
          </a:p>
        </p:txBody>
      </p:sp>
      <p:sp>
        <p:nvSpPr>
          <p:cNvPr id="7" name="Chart Placeholder 6">
            <a:extLst>
              <a:ext uri="{FF2B5EF4-FFF2-40B4-BE49-F238E27FC236}">
                <a16:creationId xmlns:a16="http://schemas.microsoft.com/office/drawing/2014/main" id="{F7CA95E8-43F2-40F7-B783-12BC81FE0553}"/>
              </a:ext>
            </a:extLst>
          </p:cNvPr>
          <p:cNvSpPr>
            <a:spLocks noGrp="1"/>
          </p:cNvSpPr>
          <p:nvPr>
            <p:ph type="chart" sz="quarter" idx="13" hasCustomPrompt="1"/>
          </p:nvPr>
        </p:nvSpPr>
        <p:spPr>
          <a:xfrm>
            <a:off x="839788" y="2039826"/>
            <a:ext cx="5256212" cy="3772012"/>
          </a:xfrm>
        </p:spPr>
        <p:txBody>
          <a:bodyPr/>
          <a:lstStyle>
            <a:lvl1pPr marL="74612" indent="0">
              <a:buNone/>
              <a:defRPr>
                <a:solidFill>
                  <a:schemeClr val="bg1"/>
                </a:solidFill>
              </a:defRPr>
            </a:lvl1pPr>
          </a:lstStyle>
          <a:p>
            <a:r>
              <a:rPr lang="sv-SE" dirty="0"/>
              <a:t> </a:t>
            </a:r>
            <a:endParaRPr lang="en-GB" dirty="0"/>
          </a:p>
        </p:txBody>
      </p:sp>
      <p:sp>
        <p:nvSpPr>
          <p:cNvPr id="10" name="Text Placeholder 6">
            <a:extLst>
              <a:ext uri="{FF2B5EF4-FFF2-40B4-BE49-F238E27FC236}">
                <a16:creationId xmlns:a16="http://schemas.microsoft.com/office/drawing/2014/main" id="{C1628D43-31FD-462C-9BB1-A9CA331FE175}"/>
              </a:ext>
            </a:extLst>
          </p:cNvPr>
          <p:cNvSpPr>
            <a:spLocks noGrp="1"/>
          </p:cNvSpPr>
          <p:nvPr>
            <p:ph type="body" sz="quarter" idx="17"/>
          </p:nvPr>
        </p:nvSpPr>
        <p:spPr>
          <a:xfrm>
            <a:off x="6187632" y="3124774"/>
            <a:ext cx="2871908" cy="325421"/>
          </a:xfrm>
        </p:spPr>
        <p:txBody>
          <a:bodyPr anchor="b">
            <a:noAutofit/>
          </a:bodyPr>
          <a:lstStyle>
            <a:lvl1pPr marL="0" indent="0">
              <a:spcBef>
                <a:spcPts val="0"/>
              </a:spcBef>
              <a:spcAft>
                <a:spcPts val="0"/>
              </a:spcAft>
              <a:buNone/>
              <a:defRPr sz="1050" b="1" cap="all" spc="10" baseline="0">
                <a:solidFill>
                  <a:schemeClr val="bg1"/>
                </a:solidFill>
              </a:defRPr>
            </a:lvl1pPr>
            <a:lvl5pPr>
              <a:defRPr>
                <a:solidFill>
                  <a:schemeClr val="bg1"/>
                </a:solidFill>
              </a:defRPr>
            </a:lvl5pPr>
          </a:lstStyle>
          <a:p>
            <a:pPr lvl="0"/>
            <a:r>
              <a:rPr lang="en-US"/>
              <a:t>Edit Master text styles</a:t>
            </a:r>
          </a:p>
        </p:txBody>
      </p:sp>
      <p:sp>
        <p:nvSpPr>
          <p:cNvPr id="8" name="Text Placeholder 8">
            <a:extLst>
              <a:ext uri="{FF2B5EF4-FFF2-40B4-BE49-F238E27FC236}">
                <a16:creationId xmlns:a16="http://schemas.microsoft.com/office/drawing/2014/main" id="{58A37E24-8D15-475D-BEAD-2E77C6BE0C4E}"/>
              </a:ext>
            </a:extLst>
          </p:cNvPr>
          <p:cNvSpPr>
            <a:spLocks noGrp="1"/>
          </p:cNvSpPr>
          <p:nvPr>
            <p:ph type="body" sz="quarter" idx="16"/>
          </p:nvPr>
        </p:nvSpPr>
        <p:spPr>
          <a:xfrm>
            <a:off x="6111367" y="3578072"/>
            <a:ext cx="2955793" cy="1400922"/>
          </a:xfrm>
        </p:spPr>
        <p:txBody>
          <a:bodyPr/>
          <a:lstStyle>
            <a:lvl1pPr>
              <a:defRPr sz="1200" spc="-10" baseline="0">
                <a:solidFill>
                  <a:schemeClr val="bg1"/>
                </a:solidFill>
              </a:defRPr>
            </a:lvl1pPr>
            <a:lvl2pPr>
              <a:defRPr sz="1200" spc="-10" baseline="0">
                <a:solidFill>
                  <a:schemeClr val="bg1"/>
                </a:solidFill>
              </a:defRPr>
            </a:lvl2pPr>
            <a:lvl3pPr>
              <a:defRPr sz="1200" spc="-10" baseline="0">
                <a:solidFill>
                  <a:schemeClr val="bg1"/>
                </a:solidFill>
              </a:defRPr>
            </a:lvl3pPr>
            <a:lvl4pPr>
              <a:defRPr sz="1200" spc="-10" baseline="0">
                <a:solidFill>
                  <a:schemeClr val="bg1"/>
                </a:solidFill>
              </a:defRPr>
            </a:lvl4pPr>
            <a:lvl5pPr>
              <a:defRPr sz="1200" spc="-10" baseline="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Date Placeholder 2">
            <a:extLst>
              <a:ext uri="{FF2B5EF4-FFF2-40B4-BE49-F238E27FC236}">
                <a16:creationId xmlns:a16="http://schemas.microsoft.com/office/drawing/2014/main" id="{74C43740-7F20-4ED9-B956-8A986F09CBA9}"/>
              </a:ext>
            </a:extLst>
          </p:cNvPr>
          <p:cNvSpPr>
            <a:spLocks noGrp="1"/>
          </p:cNvSpPr>
          <p:nvPr>
            <p:ph type="dt" sz="half" idx="10"/>
          </p:nvPr>
        </p:nvSpPr>
        <p:spPr/>
        <p:txBody>
          <a:bodyPr/>
          <a:lstStyle>
            <a:lvl1pPr>
              <a:defRPr>
                <a:solidFill>
                  <a:schemeClr val="bg1"/>
                </a:solidFill>
              </a:defRPr>
            </a:lvl1pPr>
          </a:lstStyle>
          <a:p>
            <a:fld id="{44A3E511-B4C5-044F-9E68-166F4EF0F290}" type="datetime1">
              <a:rPr lang="sv-SE" smtClean="0"/>
              <a:t>2019-05-02</a:t>
            </a:fld>
            <a:endParaRPr lang="en-GB" dirty="0"/>
          </a:p>
        </p:txBody>
      </p:sp>
      <p:sp>
        <p:nvSpPr>
          <p:cNvPr id="4" name="Footer Placeholder 3">
            <a:extLst>
              <a:ext uri="{FF2B5EF4-FFF2-40B4-BE49-F238E27FC236}">
                <a16:creationId xmlns:a16="http://schemas.microsoft.com/office/drawing/2014/main" id="{6AB8D6F1-17C8-4197-A973-3572937F2FC2}"/>
              </a:ext>
            </a:extLst>
          </p:cNvPr>
          <p:cNvSpPr>
            <a:spLocks noGrp="1"/>
          </p:cNvSpPr>
          <p:nvPr>
            <p:ph type="ftr" sz="quarter" idx="11"/>
          </p:nvPr>
        </p:nvSpPr>
        <p:spPr/>
        <p:txBody>
          <a:bodyPr/>
          <a:lstStyle>
            <a:lvl1pPr>
              <a:defRPr>
                <a:solidFill>
                  <a:schemeClr val="bg1"/>
                </a:solidFill>
              </a:defRPr>
            </a:lvl1pPr>
          </a:lstStyle>
          <a:p>
            <a:r>
              <a:rPr lang="en-GB"/>
              <a:t>CORPORATE PRESENTATION</a:t>
            </a:r>
            <a:endParaRPr lang="en-GB" dirty="0"/>
          </a:p>
        </p:txBody>
      </p:sp>
      <p:sp>
        <p:nvSpPr>
          <p:cNvPr id="5" name="Slide Number Placeholder 4">
            <a:extLst>
              <a:ext uri="{FF2B5EF4-FFF2-40B4-BE49-F238E27FC236}">
                <a16:creationId xmlns:a16="http://schemas.microsoft.com/office/drawing/2014/main" id="{5324930F-CD45-4F98-B14D-3D0FFE90FF5B}"/>
              </a:ext>
            </a:extLst>
          </p:cNvPr>
          <p:cNvSpPr>
            <a:spLocks noGrp="1"/>
          </p:cNvSpPr>
          <p:nvPr>
            <p:ph type="sldNum" sz="quarter" idx="12"/>
          </p:nvPr>
        </p:nvSpPr>
        <p:spPr>
          <a:xfrm>
            <a:off x="11061382" y="6444138"/>
            <a:ext cx="191505" cy="190501"/>
          </a:xfrm>
          <a:prstGeom prst="rect">
            <a:avLst/>
          </a:prstGeom>
          <a:blipFill>
            <a:blip r:embed="rId2" cstate="screen">
              <a:extLst>
                <a:ext uri="{28A0092B-C50C-407E-A947-70E740481C1C}">
                  <a14:useLocalDpi xmlns:a14="http://schemas.microsoft.com/office/drawing/2010/main"/>
                </a:ext>
              </a:extLst>
            </a:blip>
            <a:stretch>
              <a:fillRect/>
            </a:stretch>
          </a:blipFill>
        </p:spPr>
        <p:txBody>
          <a:bodyPr/>
          <a:lstStyle>
            <a:lvl1pPr>
              <a:defRPr>
                <a:solidFill>
                  <a:schemeClr val="bg1"/>
                </a:solidFill>
              </a:defRPr>
            </a:lvl1pPr>
          </a:lstStyle>
          <a:p>
            <a:fld id="{0B1617BE-BA58-4B59-88D5-A8C7B239E913}" type="slidenum">
              <a:rPr lang="en-GB" smtClean="0"/>
              <a:pPr/>
              <a:t>‹#›</a:t>
            </a:fld>
            <a:endParaRPr lang="en-GB" dirty="0"/>
          </a:p>
        </p:txBody>
      </p:sp>
      <p:pic>
        <p:nvPicPr>
          <p:cNvPr id="9" name="Picture 8">
            <a:extLst>
              <a:ext uri="{FF2B5EF4-FFF2-40B4-BE49-F238E27FC236}">
                <a16:creationId xmlns:a16="http://schemas.microsoft.com/office/drawing/2014/main" id="{CB72CB68-3012-4C96-A839-09F2FF1AA44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30011" y="6206782"/>
            <a:ext cx="478800" cy="479170"/>
          </a:xfrm>
          <a:prstGeom prst="rect">
            <a:avLst/>
          </a:prstGeom>
        </p:spPr>
      </p:pic>
    </p:spTree>
    <p:extLst>
      <p:ext uri="{BB962C8B-B14F-4D97-AF65-F5344CB8AC3E}">
        <p14:creationId xmlns:p14="http://schemas.microsoft.com/office/powerpoint/2010/main" val="1816489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amp; white logo">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D436C-449C-44A3-A112-F4E3D1AFBAE7}"/>
              </a:ext>
            </a:extLst>
          </p:cNvPr>
          <p:cNvSpPr>
            <a:spLocks noGrp="1"/>
          </p:cNvSpPr>
          <p:nvPr>
            <p:ph type="title"/>
          </p:nvPr>
        </p:nvSpPr>
        <p:spPr>
          <a:xfrm>
            <a:off x="842169" y="2202310"/>
            <a:ext cx="6843058" cy="2566241"/>
          </a:xfrm>
        </p:spPr>
        <p:txBody>
          <a:bodyPr anchor="t">
            <a:normAutofit/>
          </a:bodyPr>
          <a:lstStyle>
            <a:lvl1pPr>
              <a:lnSpc>
                <a:spcPct val="95000"/>
              </a:lnSpc>
              <a:defRPr sz="4200" spc="-10" baseline="0">
                <a:solidFill>
                  <a:schemeClr val="bg1"/>
                </a:solidFill>
              </a:defRPr>
            </a:lvl1pPr>
          </a:lstStyle>
          <a:p>
            <a:r>
              <a:rPr lang="en-US"/>
              <a:t>Click to edit Master title style</a:t>
            </a:r>
            <a:endParaRPr lang="en-GB" dirty="0"/>
          </a:p>
        </p:txBody>
      </p:sp>
      <p:sp>
        <p:nvSpPr>
          <p:cNvPr id="4" name="Footer Placeholder 3">
            <a:extLst>
              <a:ext uri="{FF2B5EF4-FFF2-40B4-BE49-F238E27FC236}">
                <a16:creationId xmlns:a16="http://schemas.microsoft.com/office/drawing/2014/main" id="{77F727A2-B4ED-4682-9FD9-700B666D5F27}"/>
              </a:ext>
            </a:extLst>
          </p:cNvPr>
          <p:cNvSpPr>
            <a:spLocks noGrp="1"/>
          </p:cNvSpPr>
          <p:nvPr>
            <p:ph type="ftr" sz="quarter" idx="11"/>
          </p:nvPr>
        </p:nvSpPr>
        <p:spPr>
          <a:xfrm>
            <a:off x="839788" y="5711353"/>
            <a:ext cx="2855912" cy="365125"/>
          </a:xfrm>
        </p:spPr>
        <p:txBody>
          <a:bodyPr/>
          <a:lstStyle>
            <a:lvl1pPr algn="l">
              <a:defRPr sz="1600" spc="10" baseline="0">
                <a:solidFill>
                  <a:schemeClr val="bg1"/>
                </a:solidFill>
              </a:defRPr>
            </a:lvl1pPr>
          </a:lstStyle>
          <a:p>
            <a:r>
              <a:rPr lang="en-GB"/>
              <a:t>CORPORATE PRESENTATION</a:t>
            </a:r>
            <a:endParaRPr lang="en-GB" dirty="0"/>
          </a:p>
        </p:txBody>
      </p:sp>
      <p:sp>
        <p:nvSpPr>
          <p:cNvPr id="3" name="Date Placeholder 2">
            <a:extLst>
              <a:ext uri="{FF2B5EF4-FFF2-40B4-BE49-F238E27FC236}">
                <a16:creationId xmlns:a16="http://schemas.microsoft.com/office/drawing/2014/main" id="{6F3DB441-984C-449D-ABE3-7DA469824EF0}"/>
              </a:ext>
            </a:extLst>
          </p:cNvPr>
          <p:cNvSpPr>
            <a:spLocks noGrp="1"/>
          </p:cNvSpPr>
          <p:nvPr>
            <p:ph type="dt" sz="half" idx="10"/>
          </p:nvPr>
        </p:nvSpPr>
        <p:spPr/>
        <p:txBody>
          <a:bodyPr/>
          <a:lstStyle>
            <a:lvl1pPr>
              <a:defRPr>
                <a:solidFill>
                  <a:schemeClr val="bg1"/>
                </a:solidFill>
              </a:defRPr>
            </a:lvl1pPr>
          </a:lstStyle>
          <a:p>
            <a:fld id="{7258E3A6-210E-B449-B8D6-2A91BA0AA5FD}" type="datetime1">
              <a:rPr lang="sv-SE" smtClean="0"/>
              <a:t>2019-05-02</a:t>
            </a:fld>
            <a:endParaRPr lang="en-GB" dirty="0"/>
          </a:p>
        </p:txBody>
      </p:sp>
      <p:pic>
        <p:nvPicPr>
          <p:cNvPr id="6" name="Picture 5">
            <a:extLst>
              <a:ext uri="{FF2B5EF4-FFF2-40B4-BE49-F238E27FC236}">
                <a16:creationId xmlns:a16="http://schemas.microsoft.com/office/drawing/2014/main" id="{F009B12C-2E67-4E0A-BFC0-9159443E3CF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530011" y="6206782"/>
            <a:ext cx="478800" cy="479170"/>
          </a:xfrm>
          <a:prstGeom prst="rect">
            <a:avLst/>
          </a:prstGeom>
          <a:noFill/>
        </p:spPr>
      </p:pic>
      <p:sp>
        <p:nvSpPr>
          <p:cNvPr id="9" name="textruta 5">
            <a:extLst>
              <a:ext uri="{FF2B5EF4-FFF2-40B4-BE49-F238E27FC236}">
                <a16:creationId xmlns:a16="http://schemas.microsoft.com/office/drawing/2014/main" id="{DC45183D-F325-4599-88C4-C3AF96BEACCA}"/>
              </a:ext>
            </a:extLst>
          </p:cNvPr>
          <p:cNvSpPr txBox="1"/>
          <p:nvPr userDrawn="1"/>
        </p:nvSpPr>
        <p:spPr>
          <a:xfrm>
            <a:off x="2190000" y="-339637"/>
            <a:ext cx="7812000"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900" dirty="0">
                <a:solidFill>
                  <a:schemeClr val="tx1">
                    <a:lumMod val="65000"/>
                    <a:lumOff val="35000"/>
                  </a:schemeClr>
                </a:solidFill>
                <a:latin typeface="Arial" panose="020B0604020202020204" pitchFamily="34" charset="0"/>
                <a:cs typeface="Arial" panose="020B0604020202020204" pitchFamily="34" charset="0"/>
              </a:rPr>
              <a:t>To </a:t>
            </a:r>
            <a:r>
              <a:rPr lang="sv-SE" sz="900" dirty="0" err="1">
                <a:solidFill>
                  <a:schemeClr val="tx1">
                    <a:lumMod val="65000"/>
                    <a:lumOff val="35000"/>
                  </a:schemeClr>
                </a:solidFill>
                <a:latin typeface="Arial" panose="020B0604020202020204" pitchFamily="34" charset="0"/>
                <a:cs typeface="Arial" panose="020B0604020202020204" pitchFamily="34" charset="0"/>
              </a:rPr>
              <a:t>add</a:t>
            </a:r>
            <a:r>
              <a:rPr lang="sv-SE" sz="900" dirty="0">
                <a:solidFill>
                  <a:schemeClr val="tx1">
                    <a:lumMod val="65000"/>
                    <a:lumOff val="35000"/>
                  </a:schemeClr>
                </a:solidFill>
                <a:latin typeface="Arial" panose="020B0604020202020204" pitchFamily="34" charset="0"/>
                <a:cs typeface="Arial" panose="020B0604020202020204" pitchFamily="34" charset="0"/>
              </a:rPr>
              <a:t> an image to the </a:t>
            </a:r>
            <a:r>
              <a:rPr lang="sv-SE" sz="900" dirty="0" err="1">
                <a:solidFill>
                  <a:schemeClr val="tx1">
                    <a:lumMod val="65000"/>
                    <a:lumOff val="35000"/>
                  </a:schemeClr>
                </a:solidFill>
                <a:latin typeface="Arial" panose="020B0604020202020204" pitchFamily="34" charset="0"/>
                <a:cs typeface="Arial" panose="020B0604020202020204" pitchFamily="34" charset="0"/>
              </a:rPr>
              <a:t>background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 – Right-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click</a:t>
            </a:r>
            <a:r>
              <a:rPr lang="sv-SE" sz="900" baseline="0" dirty="0">
                <a:solidFill>
                  <a:schemeClr val="tx1">
                    <a:lumMod val="65000"/>
                    <a:lumOff val="35000"/>
                  </a:schemeClr>
                </a:solidFill>
                <a:latin typeface="Arial" panose="020B0604020202020204" pitchFamily="34" charset="0"/>
                <a:cs typeface="Arial" panose="020B0604020202020204" pitchFamily="34" charset="0"/>
              </a:rPr>
              <a:t> on an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empty</a:t>
            </a:r>
            <a:r>
              <a:rPr lang="sv-SE" sz="900" baseline="0" dirty="0">
                <a:solidFill>
                  <a:schemeClr val="tx1">
                    <a:lumMod val="65000"/>
                    <a:lumOff val="35000"/>
                  </a:schemeClr>
                </a:solidFill>
                <a:latin typeface="Arial" panose="020B0604020202020204" pitchFamily="34" charset="0"/>
                <a:cs typeface="Arial" panose="020B0604020202020204" pitchFamily="34" charset="0"/>
              </a:rPr>
              <a:t> space.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Format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bakground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/Picture or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texture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 and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preferred</a:t>
            </a:r>
            <a:r>
              <a:rPr lang="sv-SE" sz="900" baseline="0" dirty="0">
                <a:solidFill>
                  <a:schemeClr val="tx1">
                    <a:lumMod val="65000"/>
                    <a:lumOff val="35000"/>
                  </a:schemeClr>
                </a:solidFill>
                <a:latin typeface="Arial" panose="020B0604020202020204" pitchFamily="34" charset="0"/>
                <a:cs typeface="Arial" panose="020B0604020202020204" pitchFamily="34" charset="0"/>
              </a:rPr>
              <a:t> image.</a:t>
            </a:r>
            <a:endParaRPr lang="sv-SE" sz="9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992536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amp; text">
    <p:spTree>
      <p:nvGrpSpPr>
        <p:cNvPr id="1" name=""/>
        <p:cNvGrpSpPr/>
        <p:nvPr/>
      </p:nvGrpSpPr>
      <p:grpSpPr>
        <a:xfrm>
          <a:off x="0" y="0"/>
          <a:ext cx="0" cy="0"/>
          <a:chOff x="0" y="0"/>
          <a:chExt cx="0" cy="0"/>
        </a:xfrm>
      </p:grpSpPr>
      <p:sp>
        <p:nvSpPr>
          <p:cNvPr id="7" name="Chart Placeholder 6">
            <a:extLst>
              <a:ext uri="{FF2B5EF4-FFF2-40B4-BE49-F238E27FC236}">
                <a16:creationId xmlns:a16="http://schemas.microsoft.com/office/drawing/2014/main" id="{92FD3946-3120-4BC3-8233-4C6EDEDD99FB}"/>
              </a:ext>
            </a:extLst>
          </p:cNvPr>
          <p:cNvSpPr>
            <a:spLocks noGrp="1"/>
          </p:cNvSpPr>
          <p:nvPr>
            <p:ph type="chart" sz="quarter" idx="13" hasCustomPrompt="1"/>
          </p:nvPr>
        </p:nvSpPr>
        <p:spPr>
          <a:xfrm>
            <a:off x="839788" y="935036"/>
            <a:ext cx="7336598" cy="4876801"/>
          </a:xfrm>
        </p:spPr>
        <p:txBody>
          <a:bodyPr/>
          <a:lstStyle>
            <a:lvl1pPr marL="0" indent="0">
              <a:buNone/>
              <a:defRPr/>
            </a:lvl1pPr>
          </a:lstStyle>
          <a:p>
            <a:r>
              <a:rPr lang="sv-SE" dirty="0"/>
              <a:t> </a:t>
            </a:r>
            <a:endParaRPr lang="en-GB" dirty="0"/>
          </a:p>
        </p:txBody>
      </p:sp>
      <p:sp>
        <p:nvSpPr>
          <p:cNvPr id="10" name="Text Placeholder 6">
            <a:extLst>
              <a:ext uri="{FF2B5EF4-FFF2-40B4-BE49-F238E27FC236}">
                <a16:creationId xmlns:a16="http://schemas.microsoft.com/office/drawing/2014/main" id="{C2A3A5BF-4008-4138-852A-57C5F2FB37FA}"/>
              </a:ext>
            </a:extLst>
          </p:cNvPr>
          <p:cNvSpPr>
            <a:spLocks noGrp="1"/>
          </p:cNvSpPr>
          <p:nvPr>
            <p:ph type="body" sz="quarter" idx="17"/>
          </p:nvPr>
        </p:nvSpPr>
        <p:spPr>
          <a:xfrm>
            <a:off x="8252652" y="3147634"/>
            <a:ext cx="2871908" cy="325421"/>
          </a:xfr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US"/>
              <a:t>Edit Master text styles</a:t>
            </a:r>
          </a:p>
        </p:txBody>
      </p:sp>
      <p:sp>
        <p:nvSpPr>
          <p:cNvPr id="8" name="Text Placeholder 8">
            <a:extLst>
              <a:ext uri="{FF2B5EF4-FFF2-40B4-BE49-F238E27FC236}">
                <a16:creationId xmlns:a16="http://schemas.microsoft.com/office/drawing/2014/main" id="{4C65D4B5-E0AE-4F77-86EE-987F15BB7483}"/>
              </a:ext>
            </a:extLst>
          </p:cNvPr>
          <p:cNvSpPr>
            <a:spLocks noGrp="1"/>
          </p:cNvSpPr>
          <p:nvPr>
            <p:ph type="body" sz="quarter" idx="16"/>
          </p:nvPr>
        </p:nvSpPr>
        <p:spPr>
          <a:xfrm>
            <a:off x="8176387" y="3608551"/>
            <a:ext cx="2955793" cy="1400922"/>
          </a:xfrm>
        </p:spPr>
        <p:txBody>
          <a:bodyPr/>
          <a:lstStyle>
            <a:lvl1pPr>
              <a:defRPr sz="1200" spc="-10" baseline="0"/>
            </a:lvl1pPr>
            <a:lvl2pPr>
              <a:defRPr sz="1200" spc="-10" baseline="0"/>
            </a:lvl2pPr>
            <a:lvl3pPr>
              <a:defRPr sz="1200" spc="-10" baseline="0"/>
            </a:lvl3pPr>
            <a:lvl4pPr>
              <a:defRPr sz="1200" spc="-10" baseline="0"/>
            </a:lvl4pPr>
            <a:lvl5pPr>
              <a:defRPr sz="1200" spc="-10" baseline="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Date Placeholder 2">
            <a:extLst>
              <a:ext uri="{FF2B5EF4-FFF2-40B4-BE49-F238E27FC236}">
                <a16:creationId xmlns:a16="http://schemas.microsoft.com/office/drawing/2014/main" id="{300CBB88-096D-4431-A29D-33E89160A281}"/>
              </a:ext>
            </a:extLst>
          </p:cNvPr>
          <p:cNvSpPr>
            <a:spLocks noGrp="1"/>
          </p:cNvSpPr>
          <p:nvPr>
            <p:ph type="dt" sz="half" idx="10"/>
          </p:nvPr>
        </p:nvSpPr>
        <p:spPr/>
        <p:txBody>
          <a:bodyPr/>
          <a:lstStyle/>
          <a:p>
            <a:fld id="{DC7743BE-4006-C04C-B64D-E9D9B15B011D}" type="datetime1">
              <a:rPr lang="sv-SE" smtClean="0"/>
              <a:t>2019-05-02</a:t>
            </a:fld>
            <a:endParaRPr lang="en-GB" dirty="0"/>
          </a:p>
        </p:txBody>
      </p:sp>
      <p:sp>
        <p:nvSpPr>
          <p:cNvPr id="4" name="Footer Placeholder 3">
            <a:extLst>
              <a:ext uri="{FF2B5EF4-FFF2-40B4-BE49-F238E27FC236}">
                <a16:creationId xmlns:a16="http://schemas.microsoft.com/office/drawing/2014/main" id="{05318EAF-6F5D-4787-B32C-185F5489F23D}"/>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F43B8C05-D828-4026-8B00-2FFB725FBDA9}"/>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7329425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mall chart &amp;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DE7A4-54DA-40D6-A74D-48EBAC933B62}"/>
              </a:ext>
            </a:extLst>
          </p:cNvPr>
          <p:cNvSpPr>
            <a:spLocks noGrp="1"/>
          </p:cNvSpPr>
          <p:nvPr>
            <p:ph type="title"/>
          </p:nvPr>
        </p:nvSpPr>
        <p:spPr>
          <a:xfrm>
            <a:off x="839787" y="958738"/>
            <a:ext cx="6167438" cy="1081088"/>
          </a:xfrm>
        </p:spPr>
        <p:txBody>
          <a:bodyPr/>
          <a:lstStyle/>
          <a:p>
            <a:r>
              <a:rPr lang="en-US"/>
              <a:t>Click to edit Master title style</a:t>
            </a:r>
            <a:endParaRPr lang="en-GB" dirty="0"/>
          </a:p>
        </p:txBody>
      </p:sp>
      <p:sp>
        <p:nvSpPr>
          <p:cNvPr id="9" name="Chart Placeholder 8">
            <a:extLst>
              <a:ext uri="{FF2B5EF4-FFF2-40B4-BE49-F238E27FC236}">
                <a16:creationId xmlns:a16="http://schemas.microsoft.com/office/drawing/2014/main" id="{35F0261D-113C-4F2E-87C6-076CB3125414}"/>
              </a:ext>
            </a:extLst>
          </p:cNvPr>
          <p:cNvSpPr>
            <a:spLocks noGrp="1"/>
          </p:cNvSpPr>
          <p:nvPr>
            <p:ph type="chart" sz="quarter" idx="14" hasCustomPrompt="1"/>
          </p:nvPr>
        </p:nvSpPr>
        <p:spPr>
          <a:xfrm>
            <a:off x="839788" y="2719137"/>
            <a:ext cx="3503612" cy="3094287"/>
          </a:xfrm>
        </p:spPr>
        <p:txBody>
          <a:bodyPr/>
          <a:lstStyle>
            <a:lvl1pPr marL="0" indent="0">
              <a:buNone/>
              <a:defRPr/>
            </a:lvl1pPr>
          </a:lstStyle>
          <a:p>
            <a:r>
              <a:rPr lang="sv-SE" dirty="0"/>
              <a:t> </a:t>
            </a:r>
            <a:endParaRPr lang="en-GB" dirty="0"/>
          </a:p>
        </p:txBody>
      </p:sp>
      <p:sp>
        <p:nvSpPr>
          <p:cNvPr id="10" name="Text Placeholder 6">
            <a:extLst>
              <a:ext uri="{FF2B5EF4-FFF2-40B4-BE49-F238E27FC236}">
                <a16:creationId xmlns:a16="http://schemas.microsoft.com/office/drawing/2014/main" id="{08436391-FA77-4853-BAF8-159290E45FB0}"/>
              </a:ext>
            </a:extLst>
          </p:cNvPr>
          <p:cNvSpPr>
            <a:spLocks noGrp="1"/>
          </p:cNvSpPr>
          <p:nvPr>
            <p:ph type="body" sz="quarter" idx="13"/>
          </p:nvPr>
        </p:nvSpPr>
        <p:spPr>
          <a:xfrm>
            <a:off x="5158740" y="3147634"/>
            <a:ext cx="2804160" cy="325421"/>
          </a:xfr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US"/>
              <a:t>Edit Master text styles</a:t>
            </a:r>
          </a:p>
        </p:txBody>
      </p:sp>
      <p:sp>
        <p:nvSpPr>
          <p:cNvPr id="8" name="Text Placeholder 8">
            <a:extLst>
              <a:ext uri="{FF2B5EF4-FFF2-40B4-BE49-F238E27FC236}">
                <a16:creationId xmlns:a16="http://schemas.microsoft.com/office/drawing/2014/main" id="{1D41930D-1316-4781-96F1-0548C964C158}"/>
              </a:ext>
            </a:extLst>
          </p:cNvPr>
          <p:cNvSpPr>
            <a:spLocks noGrp="1"/>
          </p:cNvSpPr>
          <p:nvPr>
            <p:ph type="body" sz="quarter" idx="16"/>
          </p:nvPr>
        </p:nvSpPr>
        <p:spPr>
          <a:xfrm>
            <a:off x="5082540" y="3607482"/>
            <a:ext cx="2880360" cy="1400922"/>
          </a:xfrm>
        </p:spPr>
        <p:txBody>
          <a:bodyPr/>
          <a:lstStyle>
            <a:lvl1pPr>
              <a:defRPr sz="1200" spc="-10" baseline="0"/>
            </a:lvl1pPr>
            <a:lvl2pPr>
              <a:defRPr sz="1200" spc="-10" baseline="0"/>
            </a:lvl2pPr>
            <a:lvl3pPr>
              <a:defRPr sz="1200" spc="-10" baseline="0"/>
            </a:lvl3pPr>
            <a:lvl4pPr>
              <a:defRPr sz="1200" spc="-10" baseline="0"/>
            </a:lvl4pPr>
            <a:lvl5pPr>
              <a:defRPr sz="1200" spc="-10" baseline="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Date Placeholder 2">
            <a:extLst>
              <a:ext uri="{FF2B5EF4-FFF2-40B4-BE49-F238E27FC236}">
                <a16:creationId xmlns:a16="http://schemas.microsoft.com/office/drawing/2014/main" id="{F8E67903-7882-4A18-BD5F-6DDD83C39550}"/>
              </a:ext>
            </a:extLst>
          </p:cNvPr>
          <p:cNvSpPr>
            <a:spLocks noGrp="1"/>
          </p:cNvSpPr>
          <p:nvPr>
            <p:ph type="dt" sz="half" idx="10"/>
          </p:nvPr>
        </p:nvSpPr>
        <p:spPr/>
        <p:txBody>
          <a:bodyPr/>
          <a:lstStyle/>
          <a:p>
            <a:fld id="{835C8607-EABE-6142-BDB1-1E63CC0ACB39}" type="datetime1">
              <a:rPr lang="sv-SE" smtClean="0"/>
              <a:t>2019-05-02</a:t>
            </a:fld>
            <a:endParaRPr lang="en-GB" dirty="0"/>
          </a:p>
        </p:txBody>
      </p:sp>
      <p:sp>
        <p:nvSpPr>
          <p:cNvPr id="4" name="Footer Placeholder 3">
            <a:extLst>
              <a:ext uri="{FF2B5EF4-FFF2-40B4-BE49-F238E27FC236}">
                <a16:creationId xmlns:a16="http://schemas.microsoft.com/office/drawing/2014/main" id="{DE595DDC-54C9-4B87-A994-599C27A9AFC2}"/>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2909F42C-815B-46B2-BC13-78964D2816D0}"/>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10735188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EF675-A26E-4100-A970-9A9A56A83C9E}"/>
              </a:ext>
            </a:extLst>
          </p:cNvPr>
          <p:cNvSpPr>
            <a:spLocks noGrp="1"/>
          </p:cNvSpPr>
          <p:nvPr>
            <p:ph type="title"/>
          </p:nvPr>
        </p:nvSpPr>
        <p:spPr>
          <a:xfrm>
            <a:off x="839787" y="958738"/>
            <a:ext cx="6167438" cy="1081088"/>
          </a:xfrm>
        </p:spPr>
        <p:txBody>
          <a:bodyPr/>
          <a:lstStyle/>
          <a:p>
            <a:r>
              <a:rPr lang="en-US"/>
              <a:t>Click to edit Master title style</a:t>
            </a:r>
            <a:endParaRPr lang="en-GB" dirty="0"/>
          </a:p>
        </p:txBody>
      </p:sp>
      <p:sp>
        <p:nvSpPr>
          <p:cNvPr id="7" name="Chart Placeholder 6">
            <a:extLst>
              <a:ext uri="{FF2B5EF4-FFF2-40B4-BE49-F238E27FC236}">
                <a16:creationId xmlns:a16="http://schemas.microsoft.com/office/drawing/2014/main" id="{697E5608-E807-41A6-B6F7-CFDD11DFB576}"/>
              </a:ext>
            </a:extLst>
          </p:cNvPr>
          <p:cNvSpPr>
            <a:spLocks noGrp="1"/>
          </p:cNvSpPr>
          <p:nvPr>
            <p:ph type="chart" sz="quarter" idx="13" hasCustomPrompt="1"/>
          </p:nvPr>
        </p:nvSpPr>
        <p:spPr>
          <a:xfrm>
            <a:off x="838200" y="2701088"/>
            <a:ext cx="10514013" cy="3112337"/>
          </a:xfrm>
        </p:spPr>
        <p:txBody>
          <a:bodyPr/>
          <a:lstStyle>
            <a:lvl1pPr marL="0"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FFF285D8-DD1C-4EEC-B114-7432E98BF6A5}"/>
              </a:ext>
            </a:extLst>
          </p:cNvPr>
          <p:cNvSpPr>
            <a:spLocks noGrp="1"/>
          </p:cNvSpPr>
          <p:nvPr>
            <p:ph type="dt" sz="half" idx="10"/>
          </p:nvPr>
        </p:nvSpPr>
        <p:spPr/>
        <p:txBody>
          <a:bodyPr/>
          <a:lstStyle/>
          <a:p>
            <a:fld id="{805309EF-4B3F-3943-8EC5-91287F8B00A1}" type="datetime1">
              <a:rPr lang="sv-SE" smtClean="0"/>
              <a:t>2019-05-02</a:t>
            </a:fld>
            <a:endParaRPr lang="en-GB" dirty="0"/>
          </a:p>
        </p:txBody>
      </p:sp>
      <p:sp>
        <p:nvSpPr>
          <p:cNvPr id="4" name="Footer Placeholder 3">
            <a:extLst>
              <a:ext uri="{FF2B5EF4-FFF2-40B4-BE49-F238E27FC236}">
                <a16:creationId xmlns:a16="http://schemas.microsoft.com/office/drawing/2014/main" id="{7535988B-90DA-48EF-A57D-484BED2327D2}"/>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F7153B4E-0662-4654-BF25-D2B75FF71A70}"/>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19948672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59BAD-08E5-4F6E-9BE2-00E7E0339EA7}"/>
              </a:ext>
            </a:extLst>
          </p:cNvPr>
          <p:cNvSpPr>
            <a:spLocks noGrp="1"/>
          </p:cNvSpPr>
          <p:nvPr>
            <p:ph type="title"/>
          </p:nvPr>
        </p:nvSpPr>
        <p:spPr>
          <a:xfrm>
            <a:off x="839787" y="958738"/>
            <a:ext cx="6167438" cy="1081088"/>
          </a:xfrm>
        </p:spPr>
        <p:txBody>
          <a:bodyPr/>
          <a:lstStyle/>
          <a:p>
            <a:r>
              <a:rPr lang="en-US"/>
              <a:t>Click to edit Master title style</a:t>
            </a:r>
            <a:endParaRPr lang="en-GB" dirty="0"/>
          </a:p>
        </p:txBody>
      </p:sp>
      <p:sp>
        <p:nvSpPr>
          <p:cNvPr id="7" name="Table Placeholder 6">
            <a:extLst>
              <a:ext uri="{FF2B5EF4-FFF2-40B4-BE49-F238E27FC236}">
                <a16:creationId xmlns:a16="http://schemas.microsoft.com/office/drawing/2014/main" id="{B2ACA8D3-48FB-4C4A-B959-4B89F03D0A43}"/>
              </a:ext>
            </a:extLst>
          </p:cNvPr>
          <p:cNvSpPr>
            <a:spLocks noGrp="1"/>
          </p:cNvSpPr>
          <p:nvPr>
            <p:ph type="tbl" sz="quarter" idx="13" hasCustomPrompt="1"/>
          </p:nvPr>
        </p:nvSpPr>
        <p:spPr>
          <a:xfrm>
            <a:off x="839786" y="2720340"/>
            <a:ext cx="9282111" cy="3093085"/>
          </a:xfrm>
        </p:spPr>
        <p:txBody>
          <a:bodyPr/>
          <a:lstStyle>
            <a:lvl1pPr marL="0"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A1D97731-7882-4C0E-B106-5B7DE92E466A}"/>
              </a:ext>
            </a:extLst>
          </p:cNvPr>
          <p:cNvSpPr>
            <a:spLocks noGrp="1"/>
          </p:cNvSpPr>
          <p:nvPr>
            <p:ph type="dt" sz="half" idx="10"/>
          </p:nvPr>
        </p:nvSpPr>
        <p:spPr/>
        <p:txBody>
          <a:bodyPr/>
          <a:lstStyle/>
          <a:p>
            <a:fld id="{17009AD8-02A5-AC47-AC30-E378D59F4753}" type="datetime1">
              <a:rPr lang="sv-SE" smtClean="0"/>
              <a:t>2019-05-02</a:t>
            </a:fld>
            <a:endParaRPr lang="en-GB" dirty="0"/>
          </a:p>
        </p:txBody>
      </p:sp>
      <p:sp>
        <p:nvSpPr>
          <p:cNvPr id="4" name="Footer Placeholder 3">
            <a:extLst>
              <a:ext uri="{FF2B5EF4-FFF2-40B4-BE49-F238E27FC236}">
                <a16:creationId xmlns:a16="http://schemas.microsoft.com/office/drawing/2014/main" id="{6B68C1E7-B9DE-477A-B1AB-7629881359CF}"/>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87110B52-F067-4B38-8103-05D795ACE287}"/>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8726352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text &amp;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6E843-2A56-485C-BF45-70FB9A06173F}"/>
              </a:ext>
            </a:extLst>
          </p:cNvPr>
          <p:cNvSpPr>
            <a:spLocks noGrp="1"/>
          </p:cNvSpPr>
          <p:nvPr>
            <p:ph type="title"/>
          </p:nvPr>
        </p:nvSpPr>
        <p:spPr>
          <a:xfrm>
            <a:off x="839787" y="958738"/>
            <a:ext cx="5256213" cy="1081088"/>
          </a:xfrm>
        </p:spPr>
        <p:txBody>
          <a:bodyPr/>
          <a:lstStyle/>
          <a:p>
            <a:r>
              <a:rPr lang="en-US"/>
              <a:t>Click to edit Master title style</a:t>
            </a:r>
            <a:endParaRPr lang="en-GB" dirty="0"/>
          </a:p>
        </p:txBody>
      </p:sp>
      <p:sp>
        <p:nvSpPr>
          <p:cNvPr id="10" name="Text Placeholder 9">
            <a:extLst>
              <a:ext uri="{FF2B5EF4-FFF2-40B4-BE49-F238E27FC236}">
                <a16:creationId xmlns:a16="http://schemas.microsoft.com/office/drawing/2014/main" id="{D45ADEF0-509B-47DB-A934-DC40B3BAB2D9}"/>
              </a:ext>
            </a:extLst>
          </p:cNvPr>
          <p:cNvSpPr>
            <a:spLocks noGrp="1"/>
          </p:cNvSpPr>
          <p:nvPr>
            <p:ph type="body" sz="quarter" idx="15"/>
          </p:nvPr>
        </p:nvSpPr>
        <p:spPr>
          <a:xfrm>
            <a:off x="839788" y="2499360"/>
            <a:ext cx="4547552" cy="3322320"/>
          </a:xfrm>
        </p:spPr>
        <p:txBody>
          <a:bodyPr/>
          <a:lstStyle>
            <a:lvl1pPr>
              <a:lnSpc>
                <a:spcPct val="114000"/>
              </a:lnSpc>
              <a:defRPr spc="10" baseline="0"/>
            </a:lvl1pPr>
            <a:lvl2pPr>
              <a:lnSpc>
                <a:spcPct val="114000"/>
              </a:lnSpc>
              <a:defRPr/>
            </a:lvl2pPr>
            <a:lvl3pPr>
              <a:lnSpc>
                <a:spcPct val="114000"/>
              </a:lnSpc>
              <a:defRPr/>
            </a:lvl3pPr>
            <a:lvl4pPr>
              <a:lnSpc>
                <a:spcPct val="114000"/>
              </a:lnSpc>
              <a:defRPr/>
            </a:lvl4pPr>
            <a:lvl5pPr>
              <a:lnSpc>
                <a:spcPct val="114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Picture Placeholder 10">
            <a:extLst>
              <a:ext uri="{FF2B5EF4-FFF2-40B4-BE49-F238E27FC236}">
                <a16:creationId xmlns:a16="http://schemas.microsoft.com/office/drawing/2014/main" id="{746F5C67-9015-45A2-97A9-17FEB758C5FF}"/>
              </a:ext>
            </a:extLst>
          </p:cNvPr>
          <p:cNvSpPr>
            <a:spLocks noGrp="1"/>
          </p:cNvSpPr>
          <p:nvPr>
            <p:ph type="pic" sz="quarter" idx="14" hasCustomPrompt="1"/>
          </p:nvPr>
        </p:nvSpPr>
        <p:spPr>
          <a:xfrm>
            <a:off x="6188075" y="-1"/>
            <a:ext cx="6003925" cy="5821681"/>
          </a:xfrm>
        </p:spPr>
        <p:txBody>
          <a:bodyPr/>
          <a:lstStyle>
            <a:lvl1pPr marL="74612"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A5B91E4A-BC30-4A21-878B-633A9F7982A5}"/>
              </a:ext>
            </a:extLst>
          </p:cNvPr>
          <p:cNvSpPr>
            <a:spLocks noGrp="1"/>
          </p:cNvSpPr>
          <p:nvPr>
            <p:ph type="dt" sz="half" idx="10"/>
          </p:nvPr>
        </p:nvSpPr>
        <p:spPr/>
        <p:txBody>
          <a:bodyPr/>
          <a:lstStyle/>
          <a:p>
            <a:fld id="{ECABAEF6-28C1-7F46-8B46-281E392F504F}" type="datetime1">
              <a:rPr lang="sv-SE" smtClean="0"/>
              <a:t>2019-05-02</a:t>
            </a:fld>
            <a:endParaRPr lang="en-GB" dirty="0"/>
          </a:p>
        </p:txBody>
      </p:sp>
      <p:sp>
        <p:nvSpPr>
          <p:cNvPr id="4" name="Footer Placeholder 3">
            <a:extLst>
              <a:ext uri="{FF2B5EF4-FFF2-40B4-BE49-F238E27FC236}">
                <a16:creationId xmlns:a16="http://schemas.microsoft.com/office/drawing/2014/main" id="{B5503DF3-E848-4932-9291-13780E404E59}"/>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2C1AB04B-A862-4B80-98D6-6A12EF91AC3A}"/>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7483516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mall header, text &amp; 2 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6E843-2A56-485C-BF45-70FB9A06173F}"/>
              </a:ext>
            </a:extLst>
          </p:cNvPr>
          <p:cNvSpPr>
            <a:spLocks noGrp="1"/>
          </p:cNvSpPr>
          <p:nvPr>
            <p:ph type="title"/>
          </p:nvPr>
        </p:nvSpPr>
        <p:spPr>
          <a:xfrm>
            <a:off x="839787" y="958738"/>
            <a:ext cx="6167438" cy="1081088"/>
          </a:xfrm>
        </p:spPr>
        <p:txBody>
          <a:bodyPr/>
          <a:lstStyle>
            <a:lvl1pPr>
              <a:defRPr>
                <a:solidFill>
                  <a:schemeClr val="tx1"/>
                </a:solidFill>
              </a:defRPr>
            </a:lvl1pPr>
          </a:lstStyle>
          <a:p>
            <a:r>
              <a:rPr lang="en-US"/>
              <a:t>Click to edit Master title style</a:t>
            </a:r>
            <a:endParaRPr lang="en-GB" dirty="0"/>
          </a:p>
        </p:txBody>
      </p:sp>
      <p:sp>
        <p:nvSpPr>
          <p:cNvPr id="9" name="Text Placeholder 6">
            <a:extLst>
              <a:ext uri="{FF2B5EF4-FFF2-40B4-BE49-F238E27FC236}">
                <a16:creationId xmlns:a16="http://schemas.microsoft.com/office/drawing/2014/main" id="{A9659647-0570-49BF-B861-FC740DA0E18B}"/>
              </a:ext>
            </a:extLst>
          </p:cNvPr>
          <p:cNvSpPr>
            <a:spLocks noGrp="1"/>
          </p:cNvSpPr>
          <p:nvPr>
            <p:ph type="body" sz="quarter" idx="16"/>
          </p:nvPr>
        </p:nvSpPr>
        <p:spPr>
          <a:xfrm>
            <a:off x="844232" y="2360039"/>
            <a:ext cx="5823267" cy="325421"/>
          </a:xfrm>
        </p:spPr>
        <p:txBody>
          <a:bodyPr anchor="b">
            <a:noAutofit/>
          </a:bodyPr>
          <a:lstStyle>
            <a:lvl1pPr marL="0" indent="0">
              <a:spcBef>
                <a:spcPts val="0"/>
              </a:spcBef>
              <a:spcAft>
                <a:spcPts val="0"/>
              </a:spcAft>
              <a:buNone/>
              <a:defRPr sz="1150" b="1" cap="all" spc="20" baseline="0">
                <a:solidFill>
                  <a:schemeClr val="tx1"/>
                </a:solidFill>
              </a:defRPr>
            </a:lvl1pPr>
            <a:lvl5pPr>
              <a:defRPr>
                <a:solidFill>
                  <a:schemeClr val="bg1"/>
                </a:solidFill>
              </a:defRPr>
            </a:lvl5pPr>
          </a:lstStyle>
          <a:p>
            <a:pPr lvl="0"/>
            <a:r>
              <a:rPr lang="en-US"/>
              <a:t>Edit Master text styles</a:t>
            </a:r>
          </a:p>
        </p:txBody>
      </p:sp>
      <p:sp>
        <p:nvSpPr>
          <p:cNvPr id="7" name="Text Placeholder 6">
            <a:extLst>
              <a:ext uri="{FF2B5EF4-FFF2-40B4-BE49-F238E27FC236}">
                <a16:creationId xmlns:a16="http://schemas.microsoft.com/office/drawing/2014/main" id="{2439DA77-6262-4C35-A77D-1DA107235B06}"/>
              </a:ext>
            </a:extLst>
          </p:cNvPr>
          <p:cNvSpPr>
            <a:spLocks noGrp="1"/>
          </p:cNvSpPr>
          <p:nvPr>
            <p:ph type="body" sz="quarter" idx="13"/>
          </p:nvPr>
        </p:nvSpPr>
        <p:spPr>
          <a:xfrm>
            <a:off x="839788" y="2821940"/>
            <a:ext cx="5827712" cy="2989898"/>
          </a:xfrm>
        </p:spPr>
        <p:txBody>
          <a:bodyPr/>
          <a:lstStyle>
            <a:lvl1pPr>
              <a:lnSpc>
                <a:spcPct val="114000"/>
              </a:lnSpc>
              <a:defRPr spc="10" baseline="0">
                <a:solidFill>
                  <a:schemeClr val="tx1"/>
                </a:solidFill>
              </a:defRPr>
            </a:lvl1pPr>
            <a:lvl2pPr>
              <a:lnSpc>
                <a:spcPct val="114000"/>
              </a:lnSpc>
              <a:defRPr>
                <a:solidFill>
                  <a:schemeClr val="tx1"/>
                </a:solidFill>
              </a:defRPr>
            </a:lvl2pPr>
            <a:lvl3pPr>
              <a:lnSpc>
                <a:spcPct val="114000"/>
              </a:lnSpc>
              <a:defRPr>
                <a:solidFill>
                  <a:schemeClr val="tx1"/>
                </a:solidFill>
              </a:defRPr>
            </a:lvl3pPr>
            <a:lvl4pPr>
              <a:lnSpc>
                <a:spcPct val="114000"/>
              </a:lnSpc>
              <a:defRPr>
                <a:solidFill>
                  <a:schemeClr val="tx1"/>
                </a:solidFill>
              </a:defRPr>
            </a:lvl4pPr>
            <a:lvl5pPr>
              <a:lnSpc>
                <a:spcPct val="114000"/>
              </a:lnSpc>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Picture Placeholder 10">
            <a:extLst>
              <a:ext uri="{FF2B5EF4-FFF2-40B4-BE49-F238E27FC236}">
                <a16:creationId xmlns:a16="http://schemas.microsoft.com/office/drawing/2014/main" id="{746F5C67-9015-45A2-97A9-17FEB758C5FF}"/>
              </a:ext>
            </a:extLst>
          </p:cNvPr>
          <p:cNvSpPr>
            <a:spLocks noGrp="1"/>
          </p:cNvSpPr>
          <p:nvPr>
            <p:ph type="pic" sz="quarter" idx="14" hasCustomPrompt="1"/>
          </p:nvPr>
        </p:nvSpPr>
        <p:spPr>
          <a:xfrm>
            <a:off x="7219950" y="-1"/>
            <a:ext cx="4972050" cy="3431381"/>
          </a:xfrm>
        </p:spPr>
        <p:txBody>
          <a:bodyPr/>
          <a:lstStyle>
            <a:lvl1pPr marL="74612" indent="0">
              <a:buNone/>
              <a:defRPr/>
            </a:lvl1pPr>
          </a:lstStyle>
          <a:p>
            <a:r>
              <a:rPr lang="sv-SE" dirty="0"/>
              <a:t> </a:t>
            </a:r>
            <a:endParaRPr lang="en-GB" dirty="0"/>
          </a:p>
        </p:txBody>
      </p:sp>
      <p:sp>
        <p:nvSpPr>
          <p:cNvPr id="8" name="Picture Placeholder 7">
            <a:extLst>
              <a:ext uri="{FF2B5EF4-FFF2-40B4-BE49-F238E27FC236}">
                <a16:creationId xmlns:a16="http://schemas.microsoft.com/office/drawing/2014/main" id="{10AA7CA1-11F1-43EE-A572-A8838EF849A5}"/>
              </a:ext>
            </a:extLst>
          </p:cNvPr>
          <p:cNvSpPr>
            <a:spLocks noGrp="1"/>
          </p:cNvSpPr>
          <p:nvPr>
            <p:ph type="pic" sz="quarter" idx="15" hasCustomPrompt="1"/>
          </p:nvPr>
        </p:nvSpPr>
        <p:spPr>
          <a:xfrm>
            <a:off x="7219950" y="3433762"/>
            <a:ext cx="4972050" cy="2378075"/>
          </a:xfrm>
        </p:spPr>
        <p:txBody>
          <a:bodyPr/>
          <a:lstStyle>
            <a:lvl1pPr marL="74612"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A5B91E4A-BC30-4A21-878B-633A9F7982A5}"/>
              </a:ext>
            </a:extLst>
          </p:cNvPr>
          <p:cNvSpPr>
            <a:spLocks noGrp="1"/>
          </p:cNvSpPr>
          <p:nvPr>
            <p:ph type="dt" sz="half" idx="10"/>
          </p:nvPr>
        </p:nvSpPr>
        <p:spPr/>
        <p:txBody>
          <a:bodyPr/>
          <a:lstStyle/>
          <a:p>
            <a:fld id="{9A439B7E-A364-644B-BF0E-76626D61D214}" type="datetime1">
              <a:rPr lang="sv-SE" smtClean="0"/>
              <a:t>2019-05-02</a:t>
            </a:fld>
            <a:endParaRPr lang="en-GB" dirty="0"/>
          </a:p>
        </p:txBody>
      </p:sp>
      <p:sp>
        <p:nvSpPr>
          <p:cNvPr id="4" name="Footer Placeholder 3">
            <a:extLst>
              <a:ext uri="{FF2B5EF4-FFF2-40B4-BE49-F238E27FC236}">
                <a16:creationId xmlns:a16="http://schemas.microsoft.com/office/drawing/2014/main" id="{B5503DF3-E848-4932-9291-13780E404E59}"/>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2C1AB04B-A862-4B80-98D6-6A12EF91AC3A}"/>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3366114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Last slide &amp; black log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12944-F072-440F-ABFE-9A8C4336F4B4}"/>
              </a:ext>
            </a:extLst>
          </p:cNvPr>
          <p:cNvSpPr>
            <a:spLocks noGrp="1"/>
          </p:cNvSpPr>
          <p:nvPr>
            <p:ph type="title"/>
          </p:nvPr>
        </p:nvSpPr>
        <p:spPr>
          <a:xfrm>
            <a:off x="832168" y="3021550"/>
            <a:ext cx="6167438" cy="1081088"/>
          </a:xfrm>
        </p:spPr>
        <p:txBody>
          <a:bodyPr/>
          <a:lstStyle>
            <a:lvl1pPr>
              <a:defRPr sz="5900" spc="-110" baseline="0"/>
            </a:lvl1pPr>
          </a:lstStyle>
          <a:p>
            <a:r>
              <a:rPr lang="en-US"/>
              <a:t>Click to edit Master title style</a:t>
            </a:r>
            <a:endParaRPr lang="en-GB" dirty="0"/>
          </a:p>
        </p:txBody>
      </p:sp>
      <p:pic>
        <p:nvPicPr>
          <p:cNvPr id="11" name="Picture 10">
            <a:extLst>
              <a:ext uri="{FF2B5EF4-FFF2-40B4-BE49-F238E27FC236}">
                <a16:creationId xmlns:a16="http://schemas.microsoft.com/office/drawing/2014/main" id="{98C9FBF4-7CC8-4C07-AEA4-901F0DF6F1A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823450" y="6206782"/>
            <a:ext cx="2184399" cy="480305"/>
          </a:xfrm>
          <a:prstGeom prst="rect">
            <a:avLst/>
          </a:prstGeom>
        </p:spPr>
      </p:pic>
      <p:sp>
        <p:nvSpPr>
          <p:cNvPr id="4" name="textruta 5">
            <a:extLst>
              <a:ext uri="{FF2B5EF4-FFF2-40B4-BE49-F238E27FC236}">
                <a16:creationId xmlns:a16="http://schemas.microsoft.com/office/drawing/2014/main" id="{4870C5E8-DC85-4257-9870-F637BDCA7B2E}"/>
              </a:ext>
            </a:extLst>
          </p:cNvPr>
          <p:cNvSpPr txBox="1"/>
          <p:nvPr userDrawn="1"/>
        </p:nvSpPr>
        <p:spPr>
          <a:xfrm>
            <a:off x="2190000" y="-339637"/>
            <a:ext cx="7812000"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900" dirty="0">
                <a:solidFill>
                  <a:schemeClr val="tx1">
                    <a:lumMod val="65000"/>
                    <a:lumOff val="35000"/>
                  </a:schemeClr>
                </a:solidFill>
                <a:latin typeface="Arial" panose="020B0604020202020204" pitchFamily="34" charset="0"/>
                <a:cs typeface="Arial" panose="020B0604020202020204" pitchFamily="34" charset="0"/>
              </a:rPr>
              <a:t>To </a:t>
            </a:r>
            <a:r>
              <a:rPr lang="sv-SE" sz="900" dirty="0" err="1">
                <a:solidFill>
                  <a:schemeClr val="tx1">
                    <a:lumMod val="65000"/>
                    <a:lumOff val="35000"/>
                  </a:schemeClr>
                </a:solidFill>
                <a:latin typeface="Arial" panose="020B0604020202020204" pitchFamily="34" charset="0"/>
                <a:cs typeface="Arial" panose="020B0604020202020204" pitchFamily="34" charset="0"/>
              </a:rPr>
              <a:t>add</a:t>
            </a:r>
            <a:r>
              <a:rPr lang="sv-SE" sz="900" dirty="0">
                <a:solidFill>
                  <a:schemeClr val="tx1">
                    <a:lumMod val="65000"/>
                    <a:lumOff val="35000"/>
                  </a:schemeClr>
                </a:solidFill>
                <a:latin typeface="Arial" panose="020B0604020202020204" pitchFamily="34" charset="0"/>
                <a:cs typeface="Arial" panose="020B0604020202020204" pitchFamily="34" charset="0"/>
              </a:rPr>
              <a:t> an image to the </a:t>
            </a:r>
            <a:r>
              <a:rPr lang="sv-SE" sz="900" dirty="0" err="1">
                <a:solidFill>
                  <a:schemeClr val="tx1">
                    <a:lumMod val="65000"/>
                    <a:lumOff val="35000"/>
                  </a:schemeClr>
                </a:solidFill>
                <a:latin typeface="Arial" panose="020B0604020202020204" pitchFamily="34" charset="0"/>
                <a:cs typeface="Arial" panose="020B0604020202020204" pitchFamily="34" charset="0"/>
              </a:rPr>
              <a:t>background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 – Right-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click</a:t>
            </a:r>
            <a:r>
              <a:rPr lang="sv-SE" sz="900" baseline="0" dirty="0">
                <a:solidFill>
                  <a:schemeClr val="tx1">
                    <a:lumMod val="65000"/>
                    <a:lumOff val="35000"/>
                  </a:schemeClr>
                </a:solidFill>
                <a:latin typeface="Arial" panose="020B0604020202020204" pitchFamily="34" charset="0"/>
                <a:cs typeface="Arial" panose="020B0604020202020204" pitchFamily="34" charset="0"/>
              </a:rPr>
              <a:t> on an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empty</a:t>
            </a:r>
            <a:r>
              <a:rPr lang="sv-SE" sz="900" baseline="0" dirty="0">
                <a:solidFill>
                  <a:schemeClr val="tx1">
                    <a:lumMod val="65000"/>
                    <a:lumOff val="35000"/>
                  </a:schemeClr>
                </a:solidFill>
                <a:latin typeface="Arial" panose="020B0604020202020204" pitchFamily="34" charset="0"/>
                <a:cs typeface="Arial" panose="020B0604020202020204" pitchFamily="34" charset="0"/>
              </a:rPr>
              <a:t> space.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Format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bakground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/Picture or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texture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 and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preferred</a:t>
            </a:r>
            <a:r>
              <a:rPr lang="sv-SE" sz="900" baseline="0" dirty="0">
                <a:solidFill>
                  <a:schemeClr val="tx1">
                    <a:lumMod val="65000"/>
                    <a:lumOff val="35000"/>
                  </a:schemeClr>
                </a:solidFill>
                <a:latin typeface="Arial" panose="020B0604020202020204" pitchFamily="34" charset="0"/>
                <a:cs typeface="Arial" panose="020B0604020202020204" pitchFamily="34" charset="0"/>
              </a:rPr>
              <a:t> image.</a:t>
            </a:r>
            <a:endParaRPr lang="sv-SE" sz="9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614764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Last slide &amp; white logo">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12944-F072-440F-ABFE-9A8C4336F4B4}"/>
              </a:ext>
            </a:extLst>
          </p:cNvPr>
          <p:cNvSpPr>
            <a:spLocks noGrp="1"/>
          </p:cNvSpPr>
          <p:nvPr>
            <p:ph type="title"/>
          </p:nvPr>
        </p:nvSpPr>
        <p:spPr>
          <a:xfrm>
            <a:off x="832168" y="3021550"/>
            <a:ext cx="6167438" cy="1081088"/>
          </a:xfrm>
        </p:spPr>
        <p:txBody>
          <a:bodyPr/>
          <a:lstStyle>
            <a:lvl1pPr>
              <a:defRPr sz="5900" spc="-110" baseline="0">
                <a:solidFill>
                  <a:schemeClr val="bg1"/>
                </a:solidFill>
              </a:defRPr>
            </a:lvl1pPr>
          </a:lstStyle>
          <a:p>
            <a:r>
              <a:rPr lang="en-US"/>
              <a:t>Click to edit Master title style</a:t>
            </a:r>
            <a:endParaRPr lang="en-GB" dirty="0"/>
          </a:p>
        </p:txBody>
      </p:sp>
      <p:pic>
        <p:nvPicPr>
          <p:cNvPr id="4" name="Picture 3">
            <a:extLst>
              <a:ext uri="{FF2B5EF4-FFF2-40B4-BE49-F238E27FC236}">
                <a16:creationId xmlns:a16="http://schemas.microsoft.com/office/drawing/2014/main" id="{737DF78D-3B3C-41FA-8D7A-3F8DDDC45EB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823450" y="6206783"/>
            <a:ext cx="2184399" cy="480305"/>
          </a:xfrm>
          <a:prstGeom prst="rect">
            <a:avLst/>
          </a:prstGeom>
        </p:spPr>
      </p:pic>
      <p:sp>
        <p:nvSpPr>
          <p:cNvPr id="5" name="textruta 5">
            <a:extLst>
              <a:ext uri="{FF2B5EF4-FFF2-40B4-BE49-F238E27FC236}">
                <a16:creationId xmlns:a16="http://schemas.microsoft.com/office/drawing/2014/main" id="{B57A26AF-D4E6-457A-A027-B7A170FDB1B2}"/>
              </a:ext>
            </a:extLst>
          </p:cNvPr>
          <p:cNvSpPr txBox="1"/>
          <p:nvPr userDrawn="1"/>
        </p:nvSpPr>
        <p:spPr>
          <a:xfrm>
            <a:off x="2190000" y="-339637"/>
            <a:ext cx="7812000"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900" dirty="0">
                <a:solidFill>
                  <a:schemeClr val="tx1">
                    <a:lumMod val="65000"/>
                    <a:lumOff val="35000"/>
                  </a:schemeClr>
                </a:solidFill>
                <a:latin typeface="Arial" panose="020B0604020202020204" pitchFamily="34" charset="0"/>
                <a:cs typeface="Arial" panose="020B0604020202020204" pitchFamily="34" charset="0"/>
              </a:rPr>
              <a:t>To </a:t>
            </a:r>
            <a:r>
              <a:rPr lang="sv-SE" sz="900" dirty="0" err="1">
                <a:solidFill>
                  <a:schemeClr val="tx1">
                    <a:lumMod val="65000"/>
                    <a:lumOff val="35000"/>
                  </a:schemeClr>
                </a:solidFill>
                <a:latin typeface="Arial" panose="020B0604020202020204" pitchFamily="34" charset="0"/>
                <a:cs typeface="Arial" panose="020B0604020202020204" pitchFamily="34" charset="0"/>
              </a:rPr>
              <a:t>add</a:t>
            </a:r>
            <a:r>
              <a:rPr lang="sv-SE" sz="900" dirty="0">
                <a:solidFill>
                  <a:schemeClr val="tx1">
                    <a:lumMod val="65000"/>
                    <a:lumOff val="35000"/>
                  </a:schemeClr>
                </a:solidFill>
                <a:latin typeface="Arial" panose="020B0604020202020204" pitchFamily="34" charset="0"/>
                <a:cs typeface="Arial" panose="020B0604020202020204" pitchFamily="34" charset="0"/>
              </a:rPr>
              <a:t> an image to the </a:t>
            </a:r>
            <a:r>
              <a:rPr lang="sv-SE" sz="900" dirty="0" err="1">
                <a:solidFill>
                  <a:schemeClr val="tx1">
                    <a:lumMod val="65000"/>
                    <a:lumOff val="35000"/>
                  </a:schemeClr>
                </a:solidFill>
                <a:latin typeface="Arial" panose="020B0604020202020204" pitchFamily="34" charset="0"/>
                <a:cs typeface="Arial" panose="020B0604020202020204" pitchFamily="34" charset="0"/>
              </a:rPr>
              <a:t>background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 – Right-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click</a:t>
            </a:r>
            <a:r>
              <a:rPr lang="sv-SE" sz="900" baseline="0" dirty="0">
                <a:solidFill>
                  <a:schemeClr val="tx1">
                    <a:lumMod val="65000"/>
                    <a:lumOff val="35000"/>
                  </a:schemeClr>
                </a:solidFill>
                <a:latin typeface="Arial" panose="020B0604020202020204" pitchFamily="34" charset="0"/>
                <a:cs typeface="Arial" panose="020B0604020202020204" pitchFamily="34" charset="0"/>
              </a:rPr>
              <a:t> on an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empty</a:t>
            </a:r>
            <a:r>
              <a:rPr lang="sv-SE" sz="900" baseline="0" dirty="0">
                <a:solidFill>
                  <a:schemeClr val="tx1">
                    <a:lumMod val="65000"/>
                    <a:lumOff val="35000"/>
                  </a:schemeClr>
                </a:solidFill>
                <a:latin typeface="Arial" panose="020B0604020202020204" pitchFamily="34" charset="0"/>
                <a:cs typeface="Arial" panose="020B0604020202020204" pitchFamily="34" charset="0"/>
              </a:rPr>
              <a:t> space.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Format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bakground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/Picture or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texture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 and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preferred</a:t>
            </a:r>
            <a:r>
              <a:rPr lang="sv-SE" sz="900" baseline="0" dirty="0">
                <a:solidFill>
                  <a:schemeClr val="tx1">
                    <a:lumMod val="65000"/>
                    <a:lumOff val="35000"/>
                  </a:schemeClr>
                </a:solidFill>
                <a:latin typeface="Arial" panose="020B0604020202020204" pitchFamily="34" charset="0"/>
                <a:cs typeface="Arial" panose="020B0604020202020204" pitchFamily="34" charset="0"/>
              </a:rPr>
              <a:t> image.</a:t>
            </a:r>
            <a:endParaRPr lang="sv-SE" sz="9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3011553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agline blac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0848C48-8D01-4784-A892-377C60FA96B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38680" y="2892288"/>
            <a:ext cx="6565972" cy="1079730"/>
          </a:xfrm>
          <a:prstGeom prst="rect">
            <a:avLst/>
          </a:prstGeom>
        </p:spPr>
      </p:pic>
      <p:pic>
        <p:nvPicPr>
          <p:cNvPr id="6" name="Picture 5">
            <a:extLst>
              <a:ext uri="{FF2B5EF4-FFF2-40B4-BE49-F238E27FC236}">
                <a16:creationId xmlns:a16="http://schemas.microsoft.com/office/drawing/2014/main" id="{FFF1FB75-56EA-4AB3-BB47-AE76314801C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30011" y="6206783"/>
            <a:ext cx="478800" cy="479167"/>
          </a:xfrm>
          <a:prstGeom prst="rect">
            <a:avLst/>
          </a:prstGeom>
        </p:spPr>
      </p:pic>
      <p:sp>
        <p:nvSpPr>
          <p:cNvPr id="8" name="textruta 5">
            <a:extLst>
              <a:ext uri="{FF2B5EF4-FFF2-40B4-BE49-F238E27FC236}">
                <a16:creationId xmlns:a16="http://schemas.microsoft.com/office/drawing/2014/main" id="{4B42FC0D-2157-410F-BA60-787CA3709609}"/>
              </a:ext>
            </a:extLst>
          </p:cNvPr>
          <p:cNvSpPr txBox="1"/>
          <p:nvPr userDrawn="1"/>
        </p:nvSpPr>
        <p:spPr>
          <a:xfrm>
            <a:off x="2190000" y="-339637"/>
            <a:ext cx="7812000"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900" dirty="0">
                <a:solidFill>
                  <a:schemeClr val="tx1">
                    <a:lumMod val="65000"/>
                    <a:lumOff val="35000"/>
                  </a:schemeClr>
                </a:solidFill>
                <a:latin typeface="Arial" panose="020B0604020202020204" pitchFamily="34" charset="0"/>
                <a:cs typeface="Arial" panose="020B0604020202020204" pitchFamily="34" charset="0"/>
              </a:rPr>
              <a:t>To </a:t>
            </a:r>
            <a:r>
              <a:rPr lang="sv-SE" sz="900" dirty="0" err="1">
                <a:solidFill>
                  <a:schemeClr val="tx1">
                    <a:lumMod val="65000"/>
                    <a:lumOff val="35000"/>
                  </a:schemeClr>
                </a:solidFill>
                <a:latin typeface="Arial" panose="020B0604020202020204" pitchFamily="34" charset="0"/>
                <a:cs typeface="Arial" panose="020B0604020202020204" pitchFamily="34" charset="0"/>
              </a:rPr>
              <a:t>add</a:t>
            </a:r>
            <a:r>
              <a:rPr lang="sv-SE" sz="900" dirty="0">
                <a:solidFill>
                  <a:schemeClr val="tx1">
                    <a:lumMod val="65000"/>
                    <a:lumOff val="35000"/>
                  </a:schemeClr>
                </a:solidFill>
                <a:latin typeface="Arial" panose="020B0604020202020204" pitchFamily="34" charset="0"/>
                <a:cs typeface="Arial" panose="020B0604020202020204" pitchFamily="34" charset="0"/>
              </a:rPr>
              <a:t> an image to the </a:t>
            </a:r>
            <a:r>
              <a:rPr lang="sv-SE" sz="900" dirty="0" err="1">
                <a:solidFill>
                  <a:schemeClr val="tx1">
                    <a:lumMod val="65000"/>
                    <a:lumOff val="35000"/>
                  </a:schemeClr>
                </a:solidFill>
                <a:latin typeface="Arial" panose="020B0604020202020204" pitchFamily="34" charset="0"/>
                <a:cs typeface="Arial" panose="020B0604020202020204" pitchFamily="34" charset="0"/>
              </a:rPr>
              <a:t>background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 – Right-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click</a:t>
            </a:r>
            <a:r>
              <a:rPr lang="sv-SE" sz="900" baseline="0" dirty="0">
                <a:solidFill>
                  <a:schemeClr val="tx1">
                    <a:lumMod val="65000"/>
                    <a:lumOff val="35000"/>
                  </a:schemeClr>
                </a:solidFill>
                <a:latin typeface="Arial" panose="020B0604020202020204" pitchFamily="34" charset="0"/>
                <a:cs typeface="Arial" panose="020B0604020202020204" pitchFamily="34" charset="0"/>
              </a:rPr>
              <a:t> on an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empty</a:t>
            </a:r>
            <a:r>
              <a:rPr lang="sv-SE" sz="900" baseline="0" dirty="0">
                <a:solidFill>
                  <a:schemeClr val="tx1">
                    <a:lumMod val="65000"/>
                    <a:lumOff val="35000"/>
                  </a:schemeClr>
                </a:solidFill>
                <a:latin typeface="Arial" panose="020B0604020202020204" pitchFamily="34" charset="0"/>
                <a:cs typeface="Arial" panose="020B0604020202020204" pitchFamily="34" charset="0"/>
              </a:rPr>
              <a:t> space.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Format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bakground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/Picture or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texture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 and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preferred</a:t>
            </a:r>
            <a:r>
              <a:rPr lang="sv-SE" sz="900" baseline="0" dirty="0">
                <a:solidFill>
                  <a:schemeClr val="tx1">
                    <a:lumMod val="65000"/>
                    <a:lumOff val="35000"/>
                  </a:schemeClr>
                </a:solidFill>
                <a:latin typeface="Arial" panose="020B0604020202020204" pitchFamily="34" charset="0"/>
                <a:cs typeface="Arial" panose="020B0604020202020204" pitchFamily="34" charset="0"/>
              </a:rPr>
              <a:t> image.</a:t>
            </a:r>
            <a:endParaRPr lang="sv-SE" sz="9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0836140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agline white">
    <p:bg>
      <p:bgPr>
        <a:solidFill>
          <a:schemeClr val="accent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45B31D5-F0D5-4A89-AAB6-167794C5E2D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38680" y="2892288"/>
            <a:ext cx="6565972" cy="1079730"/>
          </a:xfrm>
          <a:prstGeom prst="rect">
            <a:avLst/>
          </a:prstGeom>
        </p:spPr>
      </p:pic>
      <p:pic>
        <p:nvPicPr>
          <p:cNvPr id="8" name="Picture 7">
            <a:extLst>
              <a:ext uri="{FF2B5EF4-FFF2-40B4-BE49-F238E27FC236}">
                <a16:creationId xmlns:a16="http://schemas.microsoft.com/office/drawing/2014/main" id="{C9ED2317-BB67-4979-84FB-5E6140E4FB1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30011" y="6206782"/>
            <a:ext cx="478800" cy="479170"/>
          </a:xfrm>
          <a:prstGeom prst="rect">
            <a:avLst/>
          </a:prstGeom>
        </p:spPr>
      </p:pic>
      <p:sp>
        <p:nvSpPr>
          <p:cNvPr id="9" name="textruta 5">
            <a:extLst>
              <a:ext uri="{FF2B5EF4-FFF2-40B4-BE49-F238E27FC236}">
                <a16:creationId xmlns:a16="http://schemas.microsoft.com/office/drawing/2014/main" id="{23E10080-0C6B-4844-B8AD-C1671D31B647}"/>
              </a:ext>
            </a:extLst>
          </p:cNvPr>
          <p:cNvSpPr txBox="1"/>
          <p:nvPr userDrawn="1"/>
        </p:nvSpPr>
        <p:spPr>
          <a:xfrm>
            <a:off x="2190000" y="-339637"/>
            <a:ext cx="7812000"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900" dirty="0">
                <a:solidFill>
                  <a:schemeClr val="tx1">
                    <a:lumMod val="65000"/>
                    <a:lumOff val="35000"/>
                  </a:schemeClr>
                </a:solidFill>
                <a:latin typeface="Arial" panose="020B0604020202020204" pitchFamily="34" charset="0"/>
                <a:cs typeface="Arial" panose="020B0604020202020204" pitchFamily="34" charset="0"/>
              </a:rPr>
              <a:t>To </a:t>
            </a:r>
            <a:r>
              <a:rPr lang="sv-SE" sz="900" dirty="0" err="1">
                <a:solidFill>
                  <a:schemeClr val="tx1">
                    <a:lumMod val="65000"/>
                    <a:lumOff val="35000"/>
                  </a:schemeClr>
                </a:solidFill>
                <a:latin typeface="Arial" panose="020B0604020202020204" pitchFamily="34" charset="0"/>
                <a:cs typeface="Arial" panose="020B0604020202020204" pitchFamily="34" charset="0"/>
              </a:rPr>
              <a:t>add</a:t>
            </a:r>
            <a:r>
              <a:rPr lang="sv-SE" sz="900" dirty="0">
                <a:solidFill>
                  <a:schemeClr val="tx1">
                    <a:lumMod val="65000"/>
                    <a:lumOff val="35000"/>
                  </a:schemeClr>
                </a:solidFill>
                <a:latin typeface="Arial" panose="020B0604020202020204" pitchFamily="34" charset="0"/>
                <a:cs typeface="Arial" panose="020B0604020202020204" pitchFamily="34" charset="0"/>
              </a:rPr>
              <a:t> an image to the </a:t>
            </a:r>
            <a:r>
              <a:rPr lang="sv-SE" sz="900" dirty="0" err="1">
                <a:solidFill>
                  <a:schemeClr val="tx1">
                    <a:lumMod val="65000"/>
                    <a:lumOff val="35000"/>
                  </a:schemeClr>
                </a:solidFill>
                <a:latin typeface="Arial" panose="020B0604020202020204" pitchFamily="34" charset="0"/>
                <a:cs typeface="Arial" panose="020B0604020202020204" pitchFamily="34" charset="0"/>
              </a:rPr>
              <a:t>background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 – Right-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click</a:t>
            </a:r>
            <a:r>
              <a:rPr lang="sv-SE" sz="900" baseline="0" dirty="0">
                <a:solidFill>
                  <a:schemeClr val="tx1">
                    <a:lumMod val="65000"/>
                    <a:lumOff val="35000"/>
                  </a:schemeClr>
                </a:solidFill>
                <a:latin typeface="Arial" panose="020B0604020202020204" pitchFamily="34" charset="0"/>
                <a:cs typeface="Arial" panose="020B0604020202020204" pitchFamily="34" charset="0"/>
              </a:rPr>
              <a:t> on an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empty</a:t>
            </a:r>
            <a:r>
              <a:rPr lang="sv-SE" sz="900" baseline="0" dirty="0">
                <a:solidFill>
                  <a:schemeClr val="tx1">
                    <a:lumMod val="65000"/>
                    <a:lumOff val="35000"/>
                  </a:schemeClr>
                </a:solidFill>
                <a:latin typeface="Arial" panose="020B0604020202020204" pitchFamily="34" charset="0"/>
                <a:cs typeface="Arial" panose="020B0604020202020204" pitchFamily="34" charset="0"/>
              </a:rPr>
              <a:t> space.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Format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bakground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/Picture or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texture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 and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preferred</a:t>
            </a:r>
            <a:r>
              <a:rPr lang="sv-SE" sz="900" baseline="0" dirty="0">
                <a:solidFill>
                  <a:schemeClr val="tx1">
                    <a:lumMod val="65000"/>
                    <a:lumOff val="35000"/>
                  </a:schemeClr>
                </a:solidFill>
                <a:latin typeface="Arial" panose="020B0604020202020204" pitchFamily="34" charset="0"/>
                <a:cs typeface="Arial" panose="020B0604020202020204" pitchFamily="34" charset="0"/>
              </a:rPr>
              <a:t> image.</a:t>
            </a:r>
            <a:endParaRPr lang="sv-SE" sz="9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48399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8" name="Text Placeholder 6">
            <a:extLst>
              <a:ext uri="{FF2B5EF4-FFF2-40B4-BE49-F238E27FC236}">
                <a16:creationId xmlns:a16="http://schemas.microsoft.com/office/drawing/2014/main" id="{67887952-9F58-441B-8468-DB355939FBC4}"/>
              </a:ext>
            </a:extLst>
          </p:cNvPr>
          <p:cNvSpPr>
            <a:spLocks noGrp="1"/>
          </p:cNvSpPr>
          <p:nvPr>
            <p:ph type="body" sz="quarter" idx="25"/>
          </p:nvPr>
        </p:nvSpPr>
        <p:spPr>
          <a:xfrm>
            <a:off x="379368" y="863611"/>
            <a:ext cx="2278008" cy="325421"/>
          </a:xfr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US"/>
              <a:t>Edit Master text styles</a:t>
            </a:r>
          </a:p>
        </p:txBody>
      </p:sp>
      <p:sp>
        <p:nvSpPr>
          <p:cNvPr id="15" name="Text Placeholder 6">
            <a:extLst>
              <a:ext uri="{FF2B5EF4-FFF2-40B4-BE49-F238E27FC236}">
                <a16:creationId xmlns:a16="http://schemas.microsoft.com/office/drawing/2014/main" id="{07701EDC-D3EB-4D97-96BE-F087996E1019}"/>
              </a:ext>
            </a:extLst>
          </p:cNvPr>
          <p:cNvSpPr>
            <a:spLocks noGrp="1"/>
          </p:cNvSpPr>
          <p:nvPr>
            <p:ph type="body" sz="quarter" idx="18"/>
          </p:nvPr>
        </p:nvSpPr>
        <p:spPr>
          <a:xfrm>
            <a:off x="379466" y="1204711"/>
            <a:ext cx="2278008" cy="325421"/>
          </a:xfrm>
        </p:spPr>
        <p:txBody>
          <a:bodyPr anchor="b">
            <a:noAutofit/>
          </a:bodyPr>
          <a:lstStyle>
            <a:lvl1pPr marL="0" indent="0">
              <a:spcBef>
                <a:spcPts val="0"/>
              </a:spcBef>
              <a:spcAft>
                <a:spcPts val="0"/>
              </a:spcAft>
              <a:buNone/>
              <a:defRPr sz="2000" b="0" cap="none" spc="10" baseline="0">
                <a:solidFill>
                  <a:schemeClr val="tx1"/>
                </a:solidFill>
              </a:defRPr>
            </a:lvl1pPr>
            <a:lvl5pPr>
              <a:defRPr>
                <a:solidFill>
                  <a:schemeClr val="bg1"/>
                </a:solidFill>
              </a:defRPr>
            </a:lvl5pPr>
          </a:lstStyle>
          <a:p>
            <a:pPr lvl="0"/>
            <a:r>
              <a:rPr lang="en-US"/>
              <a:t>Edit Master text styles</a:t>
            </a:r>
          </a:p>
        </p:txBody>
      </p:sp>
      <p:sp>
        <p:nvSpPr>
          <p:cNvPr id="14" name="Text Placeholder 8">
            <a:extLst>
              <a:ext uri="{FF2B5EF4-FFF2-40B4-BE49-F238E27FC236}">
                <a16:creationId xmlns:a16="http://schemas.microsoft.com/office/drawing/2014/main" id="{DC328841-9716-41B3-8246-F608FF9BFB7D}"/>
              </a:ext>
            </a:extLst>
          </p:cNvPr>
          <p:cNvSpPr>
            <a:spLocks noGrp="1"/>
          </p:cNvSpPr>
          <p:nvPr>
            <p:ph type="body" sz="quarter" idx="17"/>
          </p:nvPr>
        </p:nvSpPr>
        <p:spPr>
          <a:xfrm>
            <a:off x="306085" y="1691028"/>
            <a:ext cx="2351388" cy="1400922"/>
          </a:xfrm>
        </p:spPr>
        <p:txBody>
          <a:bodyPr/>
          <a:lstStyle>
            <a:lvl1pPr>
              <a:lnSpc>
                <a:spcPct val="118000"/>
              </a:lnSpc>
              <a:spcBef>
                <a:spcPts val="400"/>
              </a:spcBef>
              <a:defRPr sz="1050" spc="-30" baseline="0">
                <a:solidFill>
                  <a:schemeClr val="tx1"/>
                </a:solidFill>
              </a:defRPr>
            </a:lvl1pPr>
            <a:lvl2pPr>
              <a:lnSpc>
                <a:spcPct val="118000"/>
              </a:lnSpc>
              <a:spcBef>
                <a:spcPts val="400"/>
              </a:spcBef>
              <a:defRPr sz="1050" spc="-30" baseline="0">
                <a:solidFill>
                  <a:schemeClr val="tx1"/>
                </a:solidFill>
              </a:defRPr>
            </a:lvl2pPr>
            <a:lvl3pPr>
              <a:lnSpc>
                <a:spcPct val="118000"/>
              </a:lnSpc>
              <a:spcBef>
                <a:spcPts val="400"/>
              </a:spcBef>
              <a:defRPr sz="1050" spc="-30" baseline="0">
                <a:solidFill>
                  <a:schemeClr val="tx1"/>
                </a:solidFill>
              </a:defRPr>
            </a:lvl3pPr>
            <a:lvl4pPr>
              <a:lnSpc>
                <a:spcPct val="118000"/>
              </a:lnSpc>
              <a:spcBef>
                <a:spcPts val="400"/>
              </a:spcBef>
              <a:defRPr sz="1050" spc="-30" baseline="0">
                <a:solidFill>
                  <a:schemeClr val="tx1"/>
                </a:solidFill>
              </a:defRPr>
            </a:lvl4pPr>
            <a:lvl5pPr>
              <a:lnSpc>
                <a:spcPct val="118000"/>
              </a:lnSpc>
              <a:spcBef>
                <a:spcPts val="400"/>
              </a:spcBef>
              <a:defRPr sz="1050" spc="-30" baseline="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1" name="Text Placeholder 6">
            <a:extLst>
              <a:ext uri="{FF2B5EF4-FFF2-40B4-BE49-F238E27FC236}">
                <a16:creationId xmlns:a16="http://schemas.microsoft.com/office/drawing/2014/main" id="{DBFA5408-6B9B-43E1-BE54-731A9D3625B0}"/>
              </a:ext>
            </a:extLst>
          </p:cNvPr>
          <p:cNvSpPr>
            <a:spLocks noGrp="1"/>
          </p:cNvSpPr>
          <p:nvPr>
            <p:ph type="body" sz="quarter" idx="28"/>
          </p:nvPr>
        </p:nvSpPr>
        <p:spPr>
          <a:xfrm>
            <a:off x="6474532" y="863610"/>
            <a:ext cx="2267677" cy="325421"/>
          </a:xfr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US"/>
              <a:t>Edit Master text styles</a:t>
            </a:r>
          </a:p>
        </p:txBody>
      </p:sp>
      <p:sp>
        <p:nvSpPr>
          <p:cNvPr id="30" name="Text Placeholder 6">
            <a:extLst>
              <a:ext uri="{FF2B5EF4-FFF2-40B4-BE49-F238E27FC236}">
                <a16:creationId xmlns:a16="http://schemas.microsoft.com/office/drawing/2014/main" id="{7FD2E46D-5AC5-4E86-9C22-197659ADE9CA}"/>
              </a:ext>
            </a:extLst>
          </p:cNvPr>
          <p:cNvSpPr>
            <a:spLocks noGrp="1"/>
          </p:cNvSpPr>
          <p:nvPr>
            <p:ph type="body" sz="quarter" idx="27"/>
          </p:nvPr>
        </p:nvSpPr>
        <p:spPr>
          <a:xfrm>
            <a:off x="6474630" y="1204711"/>
            <a:ext cx="2267677" cy="325421"/>
          </a:xfrm>
        </p:spPr>
        <p:txBody>
          <a:bodyPr anchor="b">
            <a:noAutofit/>
          </a:bodyPr>
          <a:lstStyle>
            <a:lvl1pPr marL="0" indent="0">
              <a:spcAft>
                <a:spcPts val="0"/>
              </a:spcAft>
              <a:buNone/>
              <a:defRPr sz="2000" b="0" cap="none" spc="10" baseline="0">
                <a:solidFill>
                  <a:schemeClr val="tx1"/>
                </a:solidFill>
              </a:defRPr>
            </a:lvl1pPr>
            <a:lvl5pPr>
              <a:defRPr>
                <a:solidFill>
                  <a:schemeClr val="bg1"/>
                </a:solidFill>
              </a:defRPr>
            </a:lvl5pPr>
          </a:lstStyle>
          <a:p>
            <a:pPr lvl="0"/>
            <a:r>
              <a:rPr lang="en-US"/>
              <a:t>Edit Master text styles</a:t>
            </a:r>
          </a:p>
        </p:txBody>
      </p:sp>
      <p:sp>
        <p:nvSpPr>
          <p:cNvPr id="29" name="Text Placeholder 8">
            <a:extLst>
              <a:ext uri="{FF2B5EF4-FFF2-40B4-BE49-F238E27FC236}">
                <a16:creationId xmlns:a16="http://schemas.microsoft.com/office/drawing/2014/main" id="{47148CA3-E18E-4A75-8B8A-979CEE3603D9}"/>
              </a:ext>
            </a:extLst>
          </p:cNvPr>
          <p:cNvSpPr>
            <a:spLocks noGrp="1"/>
          </p:cNvSpPr>
          <p:nvPr>
            <p:ph type="body" sz="quarter" idx="26"/>
          </p:nvPr>
        </p:nvSpPr>
        <p:spPr>
          <a:xfrm>
            <a:off x="6401250" y="1693326"/>
            <a:ext cx="2341057" cy="1400922"/>
          </a:xfrm>
        </p:spPr>
        <p:txBody>
          <a:bodyPr/>
          <a:lstStyle>
            <a:lvl1pPr>
              <a:lnSpc>
                <a:spcPct val="118000"/>
              </a:lnSpc>
              <a:spcBef>
                <a:spcPts val="400"/>
              </a:spcBef>
              <a:defRPr sz="1050" spc="-30" baseline="0">
                <a:solidFill>
                  <a:schemeClr val="tx1"/>
                </a:solidFill>
              </a:defRPr>
            </a:lvl1pPr>
            <a:lvl2pPr>
              <a:lnSpc>
                <a:spcPct val="118000"/>
              </a:lnSpc>
              <a:spcBef>
                <a:spcPts val="400"/>
              </a:spcBef>
              <a:defRPr sz="1050" spc="-30" baseline="0">
                <a:solidFill>
                  <a:schemeClr val="tx1"/>
                </a:solidFill>
              </a:defRPr>
            </a:lvl2pPr>
            <a:lvl3pPr>
              <a:lnSpc>
                <a:spcPct val="118000"/>
              </a:lnSpc>
              <a:spcBef>
                <a:spcPts val="400"/>
              </a:spcBef>
              <a:defRPr sz="1050" spc="-30" baseline="0">
                <a:solidFill>
                  <a:schemeClr val="tx1"/>
                </a:solidFill>
              </a:defRPr>
            </a:lvl3pPr>
            <a:lvl4pPr>
              <a:lnSpc>
                <a:spcPct val="118000"/>
              </a:lnSpc>
              <a:spcBef>
                <a:spcPts val="400"/>
              </a:spcBef>
              <a:defRPr sz="1050" spc="-30" baseline="0">
                <a:solidFill>
                  <a:schemeClr val="tx1"/>
                </a:solidFill>
              </a:defRPr>
            </a:lvl4pPr>
            <a:lvl5pPr>
              <a:lnSpc>
                <a:spcPct val="118000"/>
              </a:lnSpc>
              <a:spcBef>
                <a:spcPts val="400"/>
              </a:spcBef>
              <a:defRPr sz="1050" spc="-30" baseline="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7" name="Text Placeholder 6">
            <a:extLst>
              <a:ext uri="{FF2B5EF4-FFF2-40B4-BE49-F238E27FC236}">
                <a16:creationId xmlns:a16="http://schemas.microsoft.com/office/drawing/2014/main" id="{19E15938-2B6C-4278-B494-228309B181AE}"/>
              </a:ext>
            </a:extLst>
          </p:cNvPr>
          <p:cNvSpPr>
            <a:spLocks noGrp="1"/>
          </p:cNvSpPr>
          <p:nvPr>
            <p:ph type="body" sz="quarter" idx="31"/>
          </p:nvPr>
        </p:nvSpPr>
        <p:spPr>
          <a:xfrm>
            <a:off x="3475799" y="3983560"/>
            <a:ext cx="2265298" cy="325421"/>
          </a:xfr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US"/>
              <a:t>Edit Master text styles</a:t>
            </a:r>
          </a:p>
        </p:txBody>
      </p:sp>
      <p:sp>
        <p:nvSpPr>
          <p:cNvPr id="36" name="Text Placeholder 6">
            <a:extLst>
              <a:ext uri="{FF2B5EF4-FFF2-40B4-BE49-F238E27FC236}">
                <a16:creationId xmlns:a16="http://schemas.microsoft.com/office/drawing/2014/main" id="{7FA33389-50A6-427B-9981-F9F9D919CF75}"/>
              </a:ext>
            </a:extLst>
          </p:cNvPr>
          <p:cNvSpPr>
            <a:spLocks noGrp="1"/>
          </p:cNvSpPr>
          <p:nvPr>
            <p:ph type="body" sz="quarter" idx="30"/>
          </p:nvPr>
        </p:nvSpPr>
        <p:spPr>
          <a:xfrm>
            <a:off x="3478278" y="4323074"/>
            <a:ext cx="2265298" cy="325421"/>
          </a:xfrm>
        </p:spPr>
        <p:txBody>
          <a:bodyPr anchor="b">
            <a:noAutofit/>
          </a:bodyPr>
          <a:lstStyle>
            <a:lvl1pPr marL="0" indent="0">
              <a:spcAft>
                <a:spcPts val="0"/>
              </a:spcAft>
              <a:buNone/>
              <a:defRPr sz="2000" b="0" cap="none" spc="10" baseline="0">
                <a:solidFill>
                  <a:schemeClr val="tx1"/>
                </a:solidFill>
              </a:defRPr>
            </a:lvl1pPr>
            <a:lvl5pPr>
              <a:defRPr>
                <a:solidFill>
                  <a:schemeClr val="bg1"/>
                </a:solidFill>
              </a:defRPr>
            </a:lvl5pPr>
          </a:lstStyle>
          <a:p>
            <a:pPr lvl="0"/>
            <a:r>
              <a:rPr lang="en-US"/>
              <a:t>Edit Master text styles</a:t>
            </a:r>
          </a:p>
        </p:txBody>
      </p:sp>
      <p:sp>
        <p:nvSpPr>
          <p:cNvPr id="35" name="Text Placeholder 8">
            <a:extLst>
              <a:ext uri="{FF2B5EF4-FFF2-40B4-BE49-F238E27FC236}">
                <a16:creationId xmlns:a16="http://schemas.microsoft.com/office/drawing/2014/main" id="{4D5C1F51-0903-4A09-A86B-1C7B79486AD8}"/>
              </a:ext>
            </a:extLst>
          </p:cNvPr>
          <p:cNvSpPr>
            <a:spLocks noGrp="1"/>
          </p:cNvSpPr>
          <p:nvPr>
            <p:ph type="body" sz="quarter" idx="29"/>
          </p:nvPr>
        </p:nvSpPr>
        <p:spPr>
          <a:xfrm>
            <a:off x="3402518" y="4812563"/>
            <a:ext cx="2341057" cy="1400922"/>
          </a:xfrm>
        </p:spPr>
        <p:txBody>
          <a:bodyPr/>
          <a:lstStyle>
            <a:lvl1pPr>
              <a:lnSpc>
                <a:spcPct val="118000"/>
              </a:lnSpc>
              <a:spcBef>
                <a:spcPts val="400"/>
              </a:spcBef>
              <a:defRPr sz="1050" spc="-30" baseline="0">
                <a:solidFill>
                  <a:schemeClr val="tx1"/>
                </a:solidFill>
              </a:defRPr>
            </a:lvl1pPr>
            <a:lvl2pPr>
              <a:lnSpc>
                <a:spcPct val="118000"/>
              </a:lnSpc>
              <a:spcBef>
                <a:spcPts val="400"/>
              </a:spcBef>
              <a:defRPr sz="1050" spc="-30" baseline="0">
                <a:solidFill>
                  <a:schemeClr val="tx1"/>
                </a:solidFill>
              </a:defRPr>
            </a:lvl2pPr>
            <a:lvl3pPr>
              <a:lnSpc>
                <a:spcPct val="118000"/>
              </a:lnSpc>
              <a:spcBef>
                <a:spcPts val="400"/>
              </a:spcBef>
              <a:defRPr sz="1050" spc="-30" baseline="0">
                <a:solidFill>
                  <a:schemeClr val="tx1"/>
                </a:solidFill>
              </a:defRPr>
            </a:lvl3pPr>
            <a:lvl4pPr>
              <a:lnSpc>
                <a:spcPct val="118000"/>
              </a:lnSpc>
              <a:spcBef>
                <a:spcPts val="400"/>
              </a:spcBef>
              <a:defRPr sz="1050" spc="-30" baseline="0">
                <a:solidFill>
                  <a:schemeClr val="tx1"/>
                </a:solidFill>
              </a:defRPr>
            </a:lvl4pPr>
            <a:lvl5pPr>
              <a:lnSpc>
                <a:spcPct val="118000"/>
              </a:lnSpc>
              <a:spcBef>
                <a:spcPts val="400"/>
              </a:spcBef>
              <a:defRPr sz="1050" spc="-30" baseline="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0" name="Text Placeholder 6">
            <a:extLst>
              <a:ext uri="{FF2B5EF4-FFF2-40B4-BE49-F238E27FC236}">
                <a16:creationId xmlns:a16="http://schemas.microsoft.com/office/drawing/2014/main" id="{582FFE67-B10F-4C88-974B-5CE1EB3AE432}"/>
              </a:ext>
            </a:extLst>
          </p:cNvPr>
          <p:cNvSpPr>
            <a:spLocks noGrp="1"/>
          </p:cNvSpPr>
          <p:nvPr>
            <p:ph type="body" sz="quarter" idx="34"/>
          </p:nvPr>
        </p:nvSpPr>
        <p:spPr>
          <a:xfrm>
            <a:off x="9472425" y="3983571"/>
            <a:ext cx="2275625" cy="325421"/>
          </a:xfr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US"/>
              <a:t>Edit Master text styles</a:t>
            </a:r>
          </a:p>
        </p:txBody>
      </p:sp>
      <p:sp>
        <p:nvSpPr>
          <p:cNvPr id="39" name="Text Placeholder 6">
            <a:extLst>
              <a:ext uri="{FF2B5EF4-FFF2-40B4-BE49-F238E27FC236}">
                <a16:creationId xmlns:a16="http://schemas.microsoft.com/office/drawing/2014/main" id="{372E2D59-EDE4-43B4-9BEC-DA03FF3E7953}"/>
              </a:ext>
            </a:extLst>
          </p:cNvPr>
          <p:cNvSpPr>
            <a:spLocks noGrp="1"/>
          </p:cNvSpPr>
          <p:nvPr>
            <p:ph type="body" sz="quarter" idx="33"/>
          </p:nvPr>
        </p:nvSpPr>
        <p:spPr>
          <a:xfrm>
            <a:off x="9477285" y="4323084"/>
            <a:ext cx="2275625" cy="325421"/>
          </a:xfrm>
        </p:spPr>
        <p:txBody>
          <a:bodyPr anchor="b">
            <a:noAutofit/>
          </a:bodyPr>
          <a:lstStyle>
            <a:lvl1pPr marL="0" indent="0">
              <a:spcAft>
                <a:spcPts val="0"/>
              </a:spcAft>
              <a:buNone/>
              <a:defRPr sz="2000" b="0" cap="none" spc="10" baseline="0">
                <a:solidFill>
                  <a:schemeClr val="tx1"/>
                </a:solidFill>
              </a:defRPr>
            </a:lvl1pPr>
            <a:lvl5pPr>
              <a:defRPr>
                <a:solidFill>
                  <a:schemeClr val="bg1"/>
                </a:solidFill>
              </a:defRPr>
            </a:lvl5pPr>
          </a:lstStyle>
          <a:p>
            <a:pPr lvl="0"/>
            <a:r>
              <a:rPr lang="en-US"/>
              <a:t>Edit Master text styles</a:t>
            </a:r>
          </a:p>
        </p:txBody>
      </p:sp>
      <p:sp>
        <p:nvSpPr>
          <p:cNvPr id="38" name="Text Placeholder 8">
            <a:extLst>
              <a:ext uri="{FF2B5EF4-FFF2-40B4-BE49-F238E27FC236}">
                <a16:creationId xmlns:a16="http://schemas.microsoft.com/office/drawing/2014/main" id="{55E74B6F-4894-4708-8090-EAE2D5F24E43}"/>
              </a:ext>
            </a:extLst>
          </p:cNvPr>
          <p:cNvSpPr>
            <a:spLocks noGrp="1"/>
          </p:cNvSpPr>
          <p:nvPr>
            <p:ph type="body" sz="quarter" idx="32"/>
          </p:nvPr>
        </p:nvSpPr>
        <p:spPr>
          <a:xfrm>
            <a:off x="9401522" y="4812576"/>
            <a:ext cx="2351388" cy="1400922"/>
          </a:xfrm>
        </p:spPr>
        <p:txBody>
          <a:bodyPr/>
          <a:lstStyle>
            <a:lvl1pPr>
              <a:lnSpc>
                <a:spcPct val="118000"/>
              </a:lnSpc>
              <a:spcBef>
                <a:spcPts val="400"/>
              </a:spcBef>
              <a:defRPr sz="1050" spc="-30" baseline="0">
                <a:solidFill>
                  <a:schemeClr val="tx1"/>
                </a:solidFill>
              </a:defRPr>
            </a:lvl1pPr>
            <a:lvl2pPr>
              <a:lnSpc>
                <a:spcPct val="118000"/>
              </a:lnSpc>
              <a:spcBef>
                <a:spcPts val="500"/>
              </a:spcBef>
              <a:defRPr sz="1050" spc="-30" baseline="0">
                <a:solidFill>
                  <a:schemeClr val="tx1"/>
                </a:solidFill>
              </a:defRPr>
            </a:lvl2pPr>
            <a:lvl3pPr>
              <a:lnSpc>
                <a:spcPct val="118000"/>
              </a:lnSpc>
              <a:spcBef>
                <a:spcPts val="400"/>
              </a:spcBef>
              <a:defRPr sz="1050" spc="-30" baseline="0">
                <a:solidFill>
                  <a:schemeClr val="tx1"/>
                </a:solidFill>
              </a:defRPr>
            </a:lvl3pPr>
            <a:lvl4pPr>
              <a:lnSpc>
                <a:spcPct val="118000"/>
              </a:lnSpc>
              <a:spcBef>
                <a:spcPts val="400"/>
              </a:spcBef>
              <a:defRPr sz="1050" spc="-30" baseline="0">
                <a:solidFill>
                  <a:schemeClr val="tx1"/>
                </a:solidFill>
              </a:defRPr>
            </a:lvl4pPr>
            <a:lvl5pPr>
              <a:lnSpc>
                <a:spcPct val="118000"/>
              </a:lnSpc>
              <a:spcBef>
                <a:spcPts val="400"/>
              </a:spcBef>
              <a:defRPr sz="1050" spc="-30" baseline="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Picture Placeholder 8">
            <a:extLst>
              <a:ext uri="{FF2B5EF4-FFF2-40B4-BE49-F238E27FC236}">
                <a16:creationId xmlns:a16="http://schemas.microsoft.com/office/drawing/2014/main" id="{406C2A58-2EDD-40D8-AFD7-5FD18C644B78}"/>
              </a:ext>
            </a:extLst>
          </p:cNvPr>
          <p:cNvSpPr>
            <a:spLocks noGrp="1"/>
          </p:cNvSpPr>
          <p:nvPr>
            <p:ph type="pic" sz="quarter" idx="13" hasCustomPrompt="1"/>
          </p:nvPr>
        </p:nvSpPr>
        <p:spPr>
          <a:xfrm>
            <a:off x="3092451" y="0"/>
            <a:ext cx="3003549" cy="3429000"/>
          </a:xfrm>
        </p:spPr>
        <p:txBody>
          <a:bodyPr/>
          <a:lstStyle>
            <a:lvl1pPr marL="0" indent="0">
              <a:buNone/>
              <a:defRPr/>
            </a:lvl1pPr>
          </a:lstStyle>
          <a:p>
            <a:r>
              <a:rPr lang="sv-SE" dirty="0"/>
              <a:t> </a:t>
            </a:r>
            <a:endParaRPr lang="en-GB" dirty="0"/>
          </a:p>
        </p:txBody>
      </p:sp>
      <p:sp>
        <p:nvSpPr>
          <p:cNvPr id="12" name="Picture Placeholder 8">
            <a:extLst>
              <a:ext uri="{FF2B5EF4-FFF2-40B4-BE49-F238E27FC236}">
                <a16:creationId xmlns:a16="http://schemas.microsoft.com/office/drawing/2014/main" id="{59BBAAEA-674E-40DB-BD2B-670EDCC2959B}"/>
              </a:ext>
            </a:extLst>
          </p:cNvPr>
          <p:cNvSpPr>
            <a:spLocks noGrp="1"/>
          </p:cNvSpPr>
          <p:nvPr>
            <p:ph type="pic" sz="quarter" idx="16" hasCustomPrompt="1"/>
          </p:nvPr>
        </p:nvSpPr>
        <p:spPr>
          <a:xfrm>
            <a:off x="9100931" y="0"/>
            <a:ext cx="3091071" cy="3429000"/>
          </a:xfrm>
        </p:spPr>
        <p:txBody>
          <a:bodyPr/>
          <a:lstStyle>
            <a:lvl1pPr marL="0" indent="0">
              <a:buNone/>
              <a:defRPr/>
            </a:lvl1pPr>
          </a:lstStyle>
          <a:p>
            <a:r>
              <a:rPr lang="sv-SE" dirty="0"/>
              <a:t> </a:t>
            </a:r>
            <a:endParaRPr lang="en-GB" dirty="0"/>
          </a:p>
        </p:txBody>
      </p:sp>
      <p:sp>
        <p:nvSpPr>
          <p:cNvPr id="11" name="Picture Placeholder 8">
            <a:extLst>
              <a:ext uri="{FF2B5EF4-FFF2-40B4-BE49-F238E27FC236}">
                <a16:creationId xmlns:a16="http://schemas.microsoft.com/office/drawing/2014/main" id="{C50FE064-13B3-4FF3-A346-8FE81184ED28}"/>
              </a:ext>
            </a:extLst>
          </p:cNvPr>
          <p:cNvSpPr>
            <a:spLocks noGrp="1"/>
          </p:cNvSpPr>
          <p:nvPr>
            <p:ph type="pic" sz="quarter" idx="15" hasCustomPrompt="1"/>
          </p:nvPr>
        </p:nvSpPr>
        <p:spPr>
          <a:xfrm>
            <a:off x="0" y="3429000"/>
            <a:ext cx="3091071" cy="3429000"/>
          </a:xfrm>
        </p:spPr>
        <p:txBody>
          <a:bodyPr/>
          <a:lstStyle>
            <a:lvl1pPr marL="0" indent="0">
              <a:buNone/>
              <a:defRPr/>
            </a:lvl1pPr>
          </a:lstStyle>
          <a:p>
            <a:r>
              <a:rPr lang="sv-SE" dirty="0"/>
              <a:t> </a:t>
            </a:r>
            <a:endParaRPr lang="en-GB" dirty="0"/>
          </a:p>
        </p:txBody>
      </p:sp>
      <p:sp>
        <p:nvSpPr>
          <p:cNvPr id="10" name="Picture Placeholder 8">
            <a:extLst>
              <a:ext uri="{FF2B5EF4-FFF2-40B4-BE49-F238E27FC236}">
                <a16:creationId xmlns:a16="http://schemas.microsoft.com/office/drawing/2014/main" id="{F5BA1ED9-F0C6-46E2-9497-FCE91E5488FE}"/>
              </a:ext>
            </a:extLst>
          </p:cNvPr>
          <p:cNvSpPr>
            <a:spLocks noGrp="1"/>
          </p:cNvSpPr>
          <p:nvPr>
            <p:ph type="pic" sz="quarter" idx="14" hasCustomPrompt="1"/>
          </p:nvPr>
        </p:nvSpPr>
        <p:spPr>
          <a:xfrm>
            <a:off x="6096002" y="3429000"/>
            <a:ext cx="3003549" cy="3429000"/>
          </a:xfrm>
        </p:spPr>
        <p:txBody>
          <a:bodyPr/>
          <a:lstStyle>
            <a:lvl1pPr marL="0"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A91BE580-222B-4C5E-8602-2D7652EA7876}"/>
              </a:ext>
            </a:extLst>
          </p:cNvPr>
          <p:cNvSpPr>
            <a:spLocks noGrp="1"/>
          </p:cNvSpPr>
          <p:nvPr>
            <p:ph type="dt" sz="half" idx="10"/>
          </p:nvPr>
        </p:nvSpPr>
        <p:spPr/>
        <p:txBody>
          <a:bodyPr/>
          <a:lstStyle/>
          <a:p>
            <a:fld id="{7FDEEFD3-5971-584C-AC6E-C43CD43232C8}" type="datetime1">
              <a:rPr lang="sv-SE" smtClean="0"/>
              <a:t>2019-05-02</a:t>
            </a:fld>
            <a:endParaRPr lang="en-GB" dirty="0"/>
          </a:p>
        </p:txBody>
      </p:sp>
      <p:sp>
        <p:nvSpPr>
          <p:cNvPr id="4" name="Footer Placeholder 3">
            <a:extLst>
              <a:ext uri="{FF2B5EF4-FFF2-40B4-BE49-F238E27FC236}">
                <a16:creationId xmlns:a16="http://schemas.microsoft.com/office/drawing/2014/main" id="{C5CDB8D3-CC94-4A35-B717-96CFEAAA8E00}"/>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FC900894-9B58-4094-8C0F-7EC8C78BAC76}"/>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1419039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amp; logo">
    <p:spTree>
      <p:nvGrpSpPr>
        <p:cNvPr id="1" name=""/>
        <p:cNvGrpSpPr/>
        <p:nvPr/>
      </p:nvGrpSpPr>
      <p:grpSpPr>
        <a:xfrm>
          <a:off x="0" y="0"/>
          <a:ext cx="0" cy="0"/>
          <a:chOff x="0" y="0"/>
          <a:chExt cx="0" cy="0"/>
        </a:xfrm>
      </p:grpSpPr>
      <p:sp>
        <p:nvSpPr>
          <p:cNvPr id="13" name="Date Placeholder 12">
            <a:extLst>
              <a:ext uri="{FF2B5EF4-FFF2-40B4-BE49-F238E27FC236}">
                <a16:creationId xmlns:a16="http://schemas.microsoft.com/office/drawing/2014/main" id="{A5B422DE-271D-49B5-89A2-0FEA43E94147}"/>
              </a:ext>
            </a:extLst>
          </p:cNvPr>
          <p:cNvSpPr>
            <a:spLocks noGrp="1"/>
          </p:cNvSpPr>
          <p:nvPr>
            <p:ph type="dt" sz="half" idx="10"/>
          </p:nvPr>
        </p:nvSpPr>
        <p:spPr/>
        <p:txBody>
          <a:bodyPr/>
          <a:lstStyle/>
          <a:p>
            <a:fld id="{3789987C-FC44-9B41-97D1-F8966BF5EA13}" type="datetime1">
              <a:rPr lang="sv-SE" smtClean="0"/>
              <a:t>2019-05-02</a:t>
            </a:fld>
            <a:endParaRPr lang="en-GB" dirty="0"/>
          </a:p>
        </p:txBody>
      </p:sp>
      <p:sp>
        <p:nvSpPr>
          <p:cNvPr id="14" name="Footer Placeholder 13">
            <a:extLst>
              <a:ext uri="{FF2B5EF4-FFF2-40B4-BE49-F238E27FC236}">
                <a16:creationId xmlns:a16="http://schemas.microsoft.com/office/drawing/2014/main" id="{5A65AA36-A183-452E-B379-EBDDFCDD8FDF}"/>
              </a:ext>
            </a:extLst>
          </p:cNvPr>
          <p:cNvSpPr>
            <a:spLocks noGrp="1"/>
          </p:cNvSpPr>
          <p:nvPr>
            <p:ph type="ftr" sz="quarter" idx="11"/>
          </p:nvPr>
        </p:nvSpPr>
        <p:spPr/>
        <p:txBody>
          <a:bodyPr/>
          <a:lstStyle/>
          <a:p>
            <a:r>
              <a:rPr lang="en-GB"/>
              <a:t>CORPORATE PRESENTATION</a:t>
            </a:r>
            <a:endParaRPr lang="en-GB" dirty="0"/>
          </a:p>
        </p:txBody>
      </p:sp>
      <p:sp>
        <p:nvSpPr>
          <p:cNvPr id="15" name="Slide Number Placeholder 14">
            <a:extLst>
              <a:ext uri="{FF2B5EF4-FFF2-40B4-BE49-F238E27FC236}">
                <a16:creationId xmlns:a16="http://schemas.microsoft.com/office/drawing/2014/main" id="{50A1FF8F-8F26-4D5E-BF7C-EB006DA2B617}"/>
              </a:ext>
            </a:extLst>
          </p:cNvPr>
          <p:cNvSpPr>
            <a:spLocks noGrp="1"/>
          </p:cNvSpPr>
          <p:nvPr>
            <p:ph type="sldNum" sz="quarter" idx="12"/>
          </p:nvPr>
        </p:nvSpPr>
        <p:spPr>
          <a:xfrm>
            <a:off x="11061382" y="6444138"/>
            <a:ext cx="191505" cy="190501"/>
          </a:xfrm>
          <a:prstGeom prst="rect">
            <a:avLst/>
          </a:prstGeom>
          <a:blipFill>
            <a:blip r:embed="rId2" cstate="screen">
              <a:extLst>
                <a:ext uri="{28A0092B-C50C-407E-A947-70E740481C1C}">
                  <a14:useLocalDpi xmlns:a14="http://schemas.microsoft.com/office/drawing/2010/main"/>
                </a:ext>
              </a:extLst>
            </a:blip>
            <a:stretch>
              <a:fillRect/>
            </a:stretch>
          </a:blipFill>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1745713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DCD935B5-BBF3-4955-8380-5132FEBA80E0}"/>
              </a:ext>
            </a:extLst>
          </p:cNvPr>
          <p:cNvSpPr>
            <a:spLocks noGrp="1"/>
          </p:cNvSpPr>
          <p:nvPr>
            <p:ph type="body" sz="quarter" idx="13"/>
          </p:nvPr>
        </p:nvSpPr>
        <p:spPr>
          <a:xfrm>
            <a:off x="842962" y="1003782"/>
            <a:ext cx="4077953" cy="5000141"/>
          </a:xfrm>
        </p:spPr>
        <p:txBody>
          <a:bodyPr/>
          <a:lstStyle>
            <a:lvl1pPr marL="285750" indent="-285750">
              <a:lnSpc>
                <a:spcPct val="100000"/>
              </a:lnSpc>
              <a:spcAft>
                <a:spcPts val="500"/>
              </a:spcAft>
              <a:buFont typeface="+mj-lt"/>
              <a:buAutoNum type="arabicPeriod"/>
              <a:defRPr sz="1750" spc="0" baseline="0">
                <a:solidFill>
                  <a:schemeClr val="tx1"/>
                </a:solidFill>
              </a:defRPr>
            </a:lvl1pPr>
            <a:lvl2pPr marL="549275" indent="-268288">
              <a:lnSpc>
                <a:spcPct val="100000"/>
              </a:lnSpc>
              <a:spcAft>
                <a:spcPts val="500"/>
              </a:spcAft>
              <a:buFont typeface="+mj-lt"/>
              <a:buAutoNum type="arabicPeriod"/>
              <a:defRPr sz="1600">
                <a:solidFill>
                  <a:schemeClr val="tx1"/>
                </a:solidFill>
              </a:defRPr>
            </a:lvl2pPr>
            <a:lvl3pPr marL="811213" indent="-257175">
              <a:lnSpc>
                <a:spcPct val="100000"/>
              </a:lnSpc>
              <a:spcAft>
                <a:spcPts val="500"/>
              </a:spcAft>
              <a:buFont typeface="+mj-lt"/>
              <a:buAutoNum type="arabicPeriod"/>
              <a:defRPr sz="1400">
                <a:solidFill>
                  <a:schemeClr val="tx1"/>
                </a:solidFill>
              </a:defRPr>
            </a:lvl3pPr>
            <a:lvl4pPr marL="1085850" indent="-263525">
              <a:lnSpc>
                <a:spcPct val="100000"/>
              </a:lnSpc>
              <a:spcAft>
                <a:spcPts val="500"/>
              </a:spcAft>
              <a:buFont typeface="+mj-lt"/>
              <a:buAutoNum type="arabicPeriod"/>
              <a:defRPr sz="1400">
                <a:solidFill>
                  <a:schemeClr val="tx1"/>
                </a:solidFill>
              </a:defRPr>
            </a:lvl4pPr>
            <a:lvl5pPr marL="1352550" indent="-279400">
              <a:lnSpc>
                <a:spcPct val="100000"/>
              </a:lnSpc>
              <a:spcAft>
                <a:spcPts val="500"/>
              </a:spcAft>
              <a:buFont typeface="+mj-lt"/>
              <a:buAutoNum type="arabicPeriod"/>
              <a:defRPr sz="14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Picture Placeholder 10">
            <a:extLst>
              <a:ext uri="{FF2B5EF4-FFF2-40B4-BE49-F238E27FC236}">
                <a16:creationId xmlns:a16="http://schemas.microsoft.com/office/drawing/2014/main" id="{96C16368-8404-49D9-90A9-6C41720A994B}"/>
              </a:ext>
            </a:extLst>
          </p:cNvPr>
          <p:cNvSpPr>
            <a:spLocks noGrp="1"/>
          </p:cNvSpPr>
          <p:nvPr>
            <p:ph type="pic" sz="quarter" idx="14" hasCustomPrompt="1"/>
          </p:nvPr>
        </p:nvSpPr>
        <p:spPr>
          <a:xfrm>
            <a:off x="5157788" y="0"/>
            <a:ext cx="3936206" cy="3009600"/>
          </a:xfrm>
        </p:spPr>
        <p:txBody>
          <a:bodyPr/>
          <a:lstStyle>
            <a:lvl1pPr marL="0" indent="0">
              <a:buNone/>
              <a:defRPr/>
            </a:lvl1pPr>
          </a:lstStyle>
          <a:p>
            <a:r>
              <a:rPr lang="sv-SE" dirty="0"/>
              <a:t> </a:t>
            </a:r>
            <a:endParaRPr lang="en-GB" dirty="0"/>
          </a:p>
        </p:txBody>
      </p:sp>
      <p:sp>
        <p:nvSpPr>
          <p:cNvPr id="13" name="Picture Placeholder 10">
            <a:extLst>
              <a:ext uri="{FF2B5EF4-FFF2-40B4-BE49-F238E27FC236}">
                <a16:creationId xmlns:a16="http://schemas.microsoft.com/office/drawing/2014/main" id="{5FBCC223-4C42-41F1-95EB-5F005751D4A3}"/>
              </a:ext>
            </a:extLst>
          </p:cNvPr>
          <p:cNvSpPr>
            <a:spLocks noGrp="1"/>
          </p:cNvSpPr>
          <p:nvPr>
            <p:ph type="pic" sz="quarter" idx="16" hasCustomPrompt="1"/>
          </p:nvPr>
        </p:nvSpPr>
        <p:spPr>
          <a:xfrm>
            <a:off x="9091611" y="0"/>
            <a:ext cx="3100388" cy="3009600"/>
          </a:xfrm>
        </p:spPr>
        <p:txBody>
          <a:bodyPr/>
          <a:lstStyle>
            <a:lvl1pPr marL="0" indent="0">
              <a:buNone/>
              <a:defRPr/>
            </a:lvl1pPr>
          </a:lstStyle>
          <a:p>
            <a:r>
              <a:rPr lang="sv-SE" dirty="0"/>
              <a:t> </a:t>
            </a:r>
            <a:endParaRPr lang="en-GB" dirty="0"/>
          </a:p>
        </p:txBody>
      </p:sp>
      <p:sp>
        <p:nvSpPr>
          <p:cNvPr id="12" name="Picture Placeholder 10">
            <a:extLst>
              <a:ext uri="{FF2B5EF4-FFF2-40B4-BE49-F238E27FC236}">
                <a16:creationId xmlns:a16="http://schemas.microsoft.com/office/drawing/2014/main" id="{9D4A4B73-DDEA-4F1F-AED3-029135F48ABF}"/>
              </a:ext>
            </a:extLst>
          </p:cNvPr>
          <p:cNvSpPr>
            <a:spLocks noGrp="1"/>
          </p:cNvSpPr>
          <p:nvPr>
            <p:ph type="pic" sz="quarter" idx="15" hasCustomPrompt="1"/>
          </p:nvPr>
        </p:nvSpPr>
        <p:spPr>
          <a:xfrm>
            <a:off x="5158979" y="2994323"/>
            <a:ext cx="3933824" cy="3009600"/>
          </a:xfrm>
        </p:spPr>
        <p:txBody>
          <a:bodyPr/>
          <a:lstStyle>
            <a:lvl1pPr marL="0" indent="0">
              <a:buNone/>
              <a:defRPr/>
            </a:lvl1pPr>
          </a:lstStyle>
          <a:p>
            <a:r>
              <a:rPr lang="sv-SE" dirty="0"/>
              <a:t> </a:t>
            </a:r>
            <a:endParaRPr lang="en-GB" dirty="0"/>
          </a:p>
        </p:txBody>
      </p:sp>
      <p:sp>
        <p:nvSpPr>
          <p:cNvPr id="14" name="Picture Placeholder 10">
            <a:extLst>
              <a:ext uri="{FF2B5EF4-FFF2-40B4-BE49-F238E27FC236}">
                <a16:creationId xmlns:a16="http://schemas.microsoft.com/office/drawing/2014/main" id="{C75F59F4-76B7-4390-9887-1E31284B317E}"/>
              </a:ext>
            </a:extLst>
          </p:cNvPr>
          <p:cNvSpPr>
            <a:spLocks noGrp="1"/>
          </p:cNvSpPr>
          <p:nvPr>
            <p:ph type="pic" sz="quarter" idx="17" hasCustomPrompt="1"/>
          </p:nvPr>
        </p:nvSpPr>
        <p:spPr>
          <a:xfrm>
            <a:off x="9091612" y="2994324"/>
            <a:ext cx="3100388" cy="3009600"/>
          </a:xfrm>
        </p:spPr>
        <p:txBody>
          <a:bodyPr/>
          <a:lstStyle>
            <a:lvl1pPr marL="0"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228CC1BB-8DFF-4DBB-BF4F-62314F8E0661}"/>
              </a:ext>
            </a:extLst>
          </p:cNvPr>
          <p:cNvSpPr>
            <a:spLocks noGrp="1"/>
          </p:cNvSpPr>
          <p:nvPr>
            <p:ph type="dt" sz="half" idx="10"/>
          </p:nvPr>
        </p:nvSpPr>
        <p:spPr/>
        <p:txBody>
          <a:bodyPr/>
          <a:lstStyle/>
          <a:p>
            <a:fld id="{EA0ADFD7-846A-D747-A794-4C5BC51865AC}" type="datetime1">
              <a:rPr lang="sv-SE" smtClean="0"/>
              <a:t>2019-05-02</a:t>
            </a:fld>
            <a:endParaRPr lang="en-GB" dirty="0"/>
          </a:p>
        </p:txBody>
      </p:sp>
      <p:sp>
        <p:nvSpPr>
          <p:cNvPr id="4" name="Footer Placeholder 3">
            <a:extLst>
              <a:ext uri="{FF2B5EF4-FFF2-40B4-BE49-F238E27FC236}">
                <a16:creationId xmlns:a16="http://schemas.microsoft.com/office/drawing/2014/main" id="{82851EB9-05E1-4A3F-B45F-F202ED063FF0}"/>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EE0D1A51-DF8C-4A8D-BC7B-E75043B6D585}"/>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89842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slide &amp; white logo">
    <p:bg>
      <p:bgPr>
        <a:solidFill>
          <a:schemeClr val="accent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14DED9CF-E080-41D7-AC39-4E31E8148327}"/>
              </a:ext>
            </a:extLst>
          </p:cNvPr>
          <p:cNvSpPr>
            <a:spLocks noGrp="1"/>
          </p:cNvSpPr>
          <p:nvPr>
            <p:ph type="body" sz="quarter" idx="13"/>
          </p:nvPr>
        </p:nvSpPr>
        <p:spPr>
          <a:xfrm>
            <a:off x="841374" y="1703881"/>
            <a:ext cx="7238999" cy="438150"/>
          </a:xfrm>
        </p:spPr>
        <p:txBody>
          <a:bodyPr anchor="b">
            <a:noAutofit/>
          </a:bodyPr>
          <a:lstStyle>
            <a:lvl1pPr marL="0" indent="0">
              <a:spcBef>
                <a:spcPts val="0"/>
              </a:spcBef>
              <a:spcAft>
                <a:spcPts val="0"/>
              </a:spcAft>
              <a:buNone/>
              <a:defRPr sz="1000" b="1" cap="all" spc="60" baseline="0">
                <a:solidFill>
                  <a:schemeClr val="bg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B649CAEF-55D8-4C0C-ADE7-6FFA245F74FE}"/>
              </a:ext>
            </a:extLst>
          </p:cNvPr>
          <p:cNvSpPr>
            <a:spLocks noGrp="1"/>
          </p:cNvSpPr>
          <p:nvPr>
            <p:ph type="title"/>
          </p:nvPr>
        </p:nvSpPr>
        <p:spPr>
          <a:xfrm>
            <a:off x="839787" y="2197080"/>
            <a:ext cx="7240586" cy="1081088"/>
          </a:xfrm>
        </p:spPr>
        <p:txBody>
          <a:bodyPr anchor="t"/>
          <a:lstStyle>
            <a:lvl1pPr>
              <a:defRPr>
                <a:solidFill>
                  <a:schemeClr val="bg1"/>
                </a:solidFill>
              </a:defRPr>
            </a:lvl1pPr>
          </a:lstStyle>
          <a:p>
            <a:r>
              <a:rPr lang="en-US"/>
              <a:t>Click to edit Master title style</a:t>
            </a:r>
            <a:endParaRPr lang="en-GB" dirty="0"/>
          </a:p>
        </p:txBody>
      </p:sp>
      <p:sp>
        <p:nvSpPr>
          <p:cNvPr id="6" name="Date Placeholder 5">
            <a:extLst>
              <a:ext uri="{FF2B5EF4-FFF2-40B4-BE49-F238E27FC236}">
                <a16:creationId xmlns:a16="http://schemas.microsoft.com/office/drawing/2014/main" id="{F3D519FD-21DA-4192-B7DF-90D08C0A9D3B}"/>
              </a:ext>
            </a:extLst>
          </p:cNvPr>
          <p:cNvSpPr>
            <a:spLocks noGrp="1"/>
          </p:cNvSpPr>
          <p:nvPr>
            <p:ph type="dt" sz="half" idx="14"/>
          </p:nvPr>
        </p:nvSpPr>
        <p:spPr/>
        <p:txBody>
          <a:bodyPr/>
          <a:lstStyle>
            <a:lvl1pPr>
              <a:defRPr>
                <a:solidFill>
                  <a:schemeClr val="bg1"/>
                </a:solidFill>
              </a:defRPr>
            </a:lvl1pPr>
          </a:lstStyle>
          <a:p>
            <a:fld id="{D1A3C572-143E-0244-8603-59825E84B6EE}" type="datetime1">
              <a:rPr lang="sv-SE" smtClean="0"/>
              <a:t>2019-05-02</a:t>
            </a:fld>
            <a:endParaRPr lang="en-GB" dirty="0"/>
          </a:p>
        </p:txBody>
      </p:sp>
      <p:sp>
        <p:nvSpPr>
          <p:cNvPr id="11" name="Footer Placeholder 10">
            <a:extLst>
              <a:ext uri="{FF2B5EF4-FFF2-40B4-BE49-F238E27FC236}">
                <a16:creationId xmlns:a16="http://schemas.microsoft.com/office/drawing/2014/main" id="{031DDFA0-E95A-4042-BF6B-67B86E4E2072}"/>
              </a:ext>
            </a:extLst>
          </p:cNvPr>
          <p:cNvSpPr>
            <a:spLocks noGrp="1"/>
          </p:cNvSpPr>
          <p:nvPr>
            <p:ph type="ftr" sz="quarter" idx="15"/>
          </p:nvPr>
        </p:nvSpPr>
        <p:spPr/>
        <p:txBody>
          <a:bodyPr/>
          <a:lstStyle>
            <a:lvl1pPr>
              <a:defRPr>
                <a:solidFill>
                  <a:schemeClr val="bg1"/>
                </a:solidFill>
              </a:defRPr>
            </a:lvl1pPr>
          </a:lstStyle>
          <a:p>
            <a:r>
              <a:rPr lang="en-GB"/>
              <a:t>CORPORATE PRESENTATION</a:t>
            </a:r>
            <a:endParaRPr lang="en-GB" dirty="0"/>
          </a:p>
        </p:txBody>
      </p:sp>
      <p:sp>
        <p:nvSpPr>
          <p:cNvPr id="12" name="Slide Number Placeholder 11">
            <a:extLst>
              <a:ext uri="{FF2B5EF4-FFF2-40B4-BE49-F238E27FC236}">
                <a16:creationId xmlns:a16="http://schemas.microsoft.com/office/drawing/2014/main" id="{E27C72C3-ECD5-4FDF-87A6-E0EF6ABB9C69}"/>
              </a:ext>
            </a:extLst>
          </p:cNvPr>
          <p:cNvSpPr>
            <a:spLocks noGrp="1"/>
          </p:cNvSpPr>
          <p:nvPr>
            <p:ph type="sldNum" sz="quarter" idx="16"/>
          </p:nvPr>
        </p:nvSpPr>
        <p:spPr>
          <a:blipFill>
            <a:blip r:embed="rId2" cstate="screen">
              <a:extLst>
                <a:ext uri="{28A0092B-C50C-407E-A947-70E740481C1C}">
                  <a14:useLocalDpi xmlns:a14="http://schemas.microsoft.com/office/drawing/2010/main"/>
                </a:ext>
              </a:extLst>
            </a:blip>
            <a:stretch>
              <a:fillRect/>
            </a:stretch>
          </a:blipFill>
        </p:spPr>
        <p:txBody>
          <a:bodyPr/>
          <a:lstStyle>
            <a:lvl1pPr>
              <a:defRPr>
                <a:solidFill>
                  <a:schemeClr val="bg1"/>
                </a:solidFill>
              </a:defRPr>
            </a:lvl1pPr>
          </a:lstStyle>
          <a:p>
            <a:fld id="{0B1617BE-BA58-4B59-88D5-A8C7B239E913}" type="slidenum">
              <a:rPr lang="en-GB" smtClean="0"/>
              <a:pPr/>
              <a:t>‹#›</a:t>
            </a:fld>
            <a:endParaRPr lang="en-GB" dirty="0"/>
          </a:p>
        </p:txBody>
      </p:sp>
      <p:pic>
        <p:nvPicPr>
          <p:cNvPr id="10" name="Picture 9">
            <a:extLst>
              <a:ext uri="{FF2B5EF4-FFF2-40B4-BE49-F238E27FC236}">
                <a16:creationId xmlns:a16="http://schemas.microsoft.com/office/drawing/2014/main" id="{248EA6F5-0169-4F36-B8DA-9D9659CA709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530011" y="6206782"/>
            <a:ext cx="478800" cy="479170"/>
          </a:xfrm>
          <a:prstGeom prst="rect">
            <a:avLst/>
          </a:prstGeom>
        </p:spPr>
      </p:pic>
      <p:sp>
        <p:nvSpPr>
          <p:cNvPr id="9" name="textruta 5">
            <a:extLst>
              <a:ext uri="{FF2B5EF4-FFF2-40B4-BE49-F238E27FC236}">
                <a16:creationId xmlns:a16="http://schemas.microsoft.com/office/drawing/2014/main" id="{DBE63FB9-D0E0-4CD5-9792-1E09F6B6E6E2}"/>
              </a:ext>
            </a:extLst>
          </p:cNvPr>
          <p:cNvSpPr txBox="1"/>
          <p:nvPr userDrawn="1"/>
        </p:nvSpPr>
        <p:spPr>
          <a:xfrm>
            <a:off x="2190000" y="-339637"/>
            <a:ext cx="7812000"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900" dirty="0">
                <a:solidFill>
                  <a:schemeClr val="tx1">
                    <a:lumMod val="65000"/>
                    <a:lumOff val="35000"/>
                  </a:schemeClr>
                </a:solidFill>
                <a:latin typeface="Arial" panose="020B0604020202020204" pitchFamily="34" charset="0"/>
                <a:cs typeface="Arial" panose="020B0604020202020204" pitchFamily="34" charset="0"/>
              </a:rPr>
              <a:t>To </a:t>
            </a:r>
            <a:r>
              <a:rPr lang="sv-SE" sz="900" dirty="0" err="1">
                <a:solidFill>
                  <a:schemeClr val="tx1">
                    <a:lumMod val="65000"/>
                    <a:lumOff val="35000"/>
                  </a:schemeClr>
                </a:solidFill>
                <a:latin typeface="Arial" panose="020B0604020202020204" pitchFamily="34" charset="0"/>
                <a:cs typeface="Arial" panose="020B0604020202020204" pitchFamily="34" charset="0"/>
              </a:rPr>
              <a:t>add</a:t>
            </a:r>
            <a:r>
              <a:rPr lang="sv-SE" sz="900" dirty="0">
                <a:solidFill>
                  <a:schemeClr val="tx1">
                    <a:lumMod val="65000"/>
                    <a:lumOff val="35000"/>
                  </a:schemeClr>
                </a:solidFill>
                <a:latin typeface="Arial" panose="020B0604020202020204" pitchFamily="34" charset="0"/>
                <a:cs typeface="Arial" panose="020B0604020202020204" pitchFamily="34" charset="0"/>
              </a:rPr>
              <a:t> an image to the </a:t>
            </a:r>
            <a:r>
              <a:rPr lang="sv-SE" sz="900" dirty="0" err="1">
                <a:solidFill>
                  <a:schemeClr val="tx1">
                    <a:lumMod val="65000"/>
                    <a:lumOff val="35000"/>
                  </a:schemeClr>
                </a:solidFill>
                <a:latin typeface="Arial" panose="020B0604020202020204" pitchFamily="34" charset="0"/>
                <a:cs typeface="Arial" panose="020B0604020202020204" pitchFamily="34" charset="0"/>
              </a:rPr>
              <a:t>background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 – Right-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click</a:t>
            </a:r>
            <a:r>
              <a:rPr lang="sv-SE" sz="900" baseline="0" dirty="0">
                <a:solidFill>
                  <a:schemeClr val="tx1">
                    <a:lumMod val="65000"/>
                    <a:lumOff val="35000"/>
                  </a:schemeClr>
                </a:solidFill>
                <a:latin typeface="Arial" panose="020B0604020202020204" pitchFamily="34" charset="0"/>
                <a:cs typeface="Arial" panose="020B0604020202020204" pitchFamily="34" charset="0"/>
              </a:rPr>
              <a:t> on an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empty</a:t>
            </a:r>
            <a:r>
              <a:rPr lang="sv-SE" sz="900" baseline="0" dirty="0">
                <a:solidFill>
                  <a:schemeClr val="tx1">
                    <a:lumMod val="65000"/>
                    <a:lumOff val="35000"/>
                  </a:schemeClr>
                </a:solidFill>
                <a:latin typeface="Arial" panose="020B0604020202020204" pitchFamily="34" charset="0"/>
                <a:cs typeface="Arial" panose="020B0604020202020204" pitchFamily="34" charset="0"/>
              </a:rPr>
              <a:t> space.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Format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bakground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/Picture or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texture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 and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preferred</a:t>
            </a:r>
            <a:r>
              <a:rPr lang="sv-SE" sz="900" baseline="0" dirty="0">
                <a:solidFill>
                  <a:schemeClr val="tx1">
                    <a:lumMod val="65000"/>
                    <a:lumOff val="35000"/>
                  </a:schemeClr>
                </a:solidFill>
                <a:latin typeface="Arial" panose="020B0604020202020204" pitchFamily="34" charset="0"/>
                <a:cs typeface="Arial" panose="020B0604020202020204" pitchFamily="34" charset="0"/>
              </a:rPr>
              <a:t> image.</a:t>
            </a:r>
            <a:endParaRPr lang="sv-SE" sz="9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70090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slide &amp; black logo">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14DED9CF-E080-41D7-AC39-4E31E8148327}"/>
              </a:ext>
            </a:extLst>
          </p:cNvPr>
          <p:cNvSpPr>
            <a:spLocks noGrp="1"/>
          </p:cNvSpPr>
          <p:nvPr>
            <p:ph type="body" sz="quarter" idx="13"/>
          </p:nvPr>
        </p:nvSpPr>
        <p:spPr>
          <a:xfrm>
            <a:off x="841374" y="1703881"/>
            <a:ext cx="6579107" cy="438150"/>
          </a:xfrm>
        </p:spPr>
        <p:txBody>
          <a:bodyPr anchor="b">
            <a:noAutofit/>
          </a:bodyPr>
          <a:lstStyle>
            <a:lvl1pPr marL="0" indent="0">
              <a:spcBef>
                <a:spcPts val="0"/>
              </a:spcBef>
              <a:spcAft>
                <a:spcPts val="0"/>
              </a:spcAft>
              <a:buNone/>
              <a:defRPr sz="1000" b="1" cap="all" spc="60" baseline="0">
                <a:solidFill>
                  <a:schemeClr val="tx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B649CAEF-55D8-4C0C-ADE7-6FFA245F74FE}"/>
              </a:ext>
            </a:extLst>
          </p:cNvPr>
          <p:cNvSpPr>
            <a:spLocks noGrp="1"/>
          </p:cNvSpPr>
          <p:nvPr>
            <p:ph type="title"/>
          </p:nvPr>
        </p:nvSpPr>
        <p:spPr>
          <a:xfrm>
            <a:off x="839787" y="2159376"/>
            <a:ext cx="6579107" cy="1081088"/>
          </a:xfrm>
        </p:spPr>
        <p:txBody>
          <a:bodyPr/>
          <a:lstStyle>
            <a:lvl1pPr>
              <a:defRPr sz="5800">
                <a:solidFill>
                  <a:schemeClr val="tx1"/>
                </a:solidFill>
              </a:defRPr>
            </a:lvl1pPr>
          </a:lstStyle>
          <a:p>
            <a:r>
              <a:rPr lang="en-US"/>
              <a:t>Click to edit Master title style</a:t>
            </a:r>
            <a:endParaRPr lang="en-GB" dirty="0"/>
          </a:p>
        </p:txBody>
      </p:sp>
      <p:sp>
        <p:nvSpPr>
          <p:cNvPr id="3" name="Date Placeholder 2">
            <a:extLst>
              <a:ext uri="{FF2B5EF4-FFF2-40B4-BE49-F238E27FC236}">
                <a16:creationId xmlns:a16="http://schemas.microsoft.com/office/drawing/2014/main" id="{7CF53E1B-4A7E-42B6-8CC1-97704BC9C7D8}"/>
              </a:ext>
            </a:extLst>
          </p:cNvPr>
          <p:cNvSpPr>
            <a:spLocks noGrp="1"/>
          </p:cNvSpPr>
          <p:nvPr>
            <p:ph type="dt" sz="half" idx="10"/>
          </p:nvPr>
        </p:nvSpPr>
        <p:spPr/>
        <p:txBody>
          <a:bodyPr/>
          <a:lstStyle>
            <a:lvl1pPr>
              <a:defRPr>
                <a:solidFill>
                  <a:schemeClr val="tx1"/>
                </a:solidFill>
              </a:defRPr>
            </a:lvl1pPr>
          </a:lstStyle>
          <a:p>
            <a:fld id="{5B51334A-1AAC-E34D-9BE0-86079A4EA9FC}" type="datetime1">
              <a:rPr lang="sv-SE" smtClean="0"/>
              <a:t>2019-05-02</a:t>
            </a:fld>
            <a:endParaRPr lang="en-GB" dirty="0"/>
          </a:p>
        </p:txBody>
      </p:sp>
      <p:sp>
        <p:nvSpPr>
          <p:cNvPr id="4" name="Footer Placeholder 3">
            <a:extLst>
              <a:ext uri="{FF2B5EF4-FFF2-40B4-BE49-F238E27FC236}">
                <a16:creationId xmlns:a16="http://schemas.microsoft.com/office/drawing/2014/main" id="{DDABD472-6679-423B-B9CD-FDC0D9CDDD42}"/>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EBADB193-1508-416F-AA0A-5DEC4231DF47}"/>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
        <p:nvSpPr>
          <p:cNvPr id="8" name="textruta 5">
            <a:extLst>
              <a:ext uri="{FF2B5EF4-FFF2-40B4-BE49-F238E27FC236}">
                <a16:creationId xmlns:a16="http://schemas.microsoft.com/office/drawing/2014/main" id="{6C2DC63D-E8D1-42AA-A69C-C09F9E36A5F2}"/>
              </a:ext>
            </a:extLst>
          </p:cNvPr>
          <p:cNvSpPr txBox="1"/>
          <p:nvPr userDrawn="1"/>
        </p:nvSpPr>
        <p:spPr>
          <a:xfrm>
            <a:off x="2190000" y="-339637"/>
            <a:ext cx="7812000"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900" dirty="0">
                <a:solidFill>
                  <a:schemeClr val="tx1">
                    <a:lumMod val="65000"/>
                    <a:lumOff val="35000"/>
                  </a:schemeClr>
                </a:solidFill>
                <a:latin typeface="Arial" panose="020B0604020202020204" pitchFamily="34" charset="0"/>
                <a:cs typeface="Arial" panose="020B0604020202020204" pitchFamily="34" charset="0"/>
              </a:rPr>
              <a:t>To </a:t>
            </a:r>
            <a:r>
              <a:rPr lang="sv-SE" sz="900" dirty="0" err="1">
                <a:solidFill>
                  <a:schemeClr val="tx1">
                    <a:lumMod val="65000"/>
                    <a:lumOff val="35000"/>
                  </a:schemeClr>
                </a:solidFill>
                <a:latin typeface="Arial" panose="020B0604020202020204" pitchFamily="34" charset="0"/>
                <a:cs typeface="Arial" panose="020B0604020202020204" pitchFamily="34" charset="0"/>
              </a:rPr>
              <a:t>add</a:t>
            </a:r>
            <a:r>
              <a:rPr lang="sv-SE" sz="900" dirty="0">
                <a:solidFill>
                  <a:schemeClr val="tx1">
                    <a:lumMod val="65000"/>
                    <a:lumOff val="35000"/>
                  </a:schemeClr>
                </a:solidFill>
                <a:latin typeface="Arial" panose="020B0604020202020204" pitchFamily="34" charset="0"/>
                <a:cs typeface="Arial" panose="020B0604020202020204" pitchFamily="34" charset="0"/>
              </a:rPr>
              <a:t> an image to the </a:t>
            </a:r>
            <a:r>
              <a:rPr lang="sv-SE" sz="900" dirty="0" err="1">
                <a:solidFill>
                  <a:schemeClr val="tx1">
                    <a:lumMod val="65000"/>
                    <a:lumOff val="35000"/>
                  </a:schemeClr>
                </a:solidFill>
                <a:latin typeface="Arial" panose="020B0604020202020204" pitchFamily="34" charset="0"/>
                <a:cs typeface="Arial" panose="020B0604020202020204" pitchFamily="34" charset="0"/>
              </a:rPr>
              <a:t>background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 – Right-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click</a:t>
            </a:r>
            <a:r>
              <a:rPr lang="sv-SE" sz="900" baseline="0" dirty="0">
                <a:solidFill>
                  <a:schemeClr val="tx1">
                    <a:lumMod val="65000"/>
                    <a:lumOff val="35000"/>
                  </a:schemeClr>
                </a:solidFill>
                <a:latin typeface="Arial" panose="020B0604020202020204" pitchFamily="34" charset="0"/>
                <a:cs typeface="Arial" panose="020B0604020202020204" pitchFamily="34" charset="0"/>
              </a:rPr>
              <a:t> on an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empty</a:t>
            </a:r>
            <a:r>
              <a:rPr lang="sv-SE" sz="900" baseline="0" dirty="0">
                <a:solidFill>
                  <a:schemeClr val="tx1">
                    <a:lumMod val="65000"/>
                    <a:lumOff val="35000"/>
                  </a:schemeClr>
                </a:solidFill>
                <a:latin typeface="Arial" panose="020B0604020202020204" pitchFamily="34" charset="0"/>
                <a:cs typeface="Arial" panose="020B0604020202020204" pitchFamily="34" charset="0"/>
              </a:rPr>
              <a:t> space.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Format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bakground</a:t>
            </a:r>
            <a:r>
              <a:rPr lang="sv-SE" sz="900" baseline="0" dirty="0">
                <a:solidFill>
                  <a:schemeClr val="tx1">
                    <a:lumMod val="65000"/>
                    <a:lumOff val="35000"/>
                  </a:schemeClr>
                </a:solidFill>
                <a:latin typeface="Arial" panose="020B0604020202020204" pitchFamily="34" charset="0"/>
                <a:cs typeface="Arial" panose="020B0604020202020204" pitchFamily="34" charset="0"/>
              </a:rPr>
              <a:t>/</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/Picture or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texture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fill</a:t>
            </a:r>
            <a:r>
              <a:rPr lang="sv-SE" sz="900" baseline="0" dirty="0">
                <a:solidFill>
                  <a:schemeClr val="tx1">
                    <a:lumMod val="65000"/>
                    <a:lumOff val="35000"/>
                  </a:schemeClr>
                </a:solidFill>
                <a:latin typeface="Arial" panose="020B0604020202020204" pitchFamily="34" charset="0"/>
                <a:cs typeface="Arial" panose="020B0604020202020204" pitchFamily="34" charset="0"/>
              </a:rPr>
              <a:t> and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choose</a:t>
            </a:r>
            <a:r>
              <a:rPr lang="sv-SE" sz="900" baseline="0" dirty="0">
                <a:solidFill>
                  <a:schemeClr val="tx1">
                    <a:lumMod val="65000"/>
                    <a:lumOff val="35000"/>
                  </a:schemeClr>
                </a:solidFill>
                <a:latin typeface="Arial" panose="020B0604020202020204" pitchFamily="34" charset="0"/>
                <a:cs typeface="Arial" panose="020B0604020202020204" pitchFamily="34" charset="0"/>
              </a:rPr>
              <a:t> </a:t>
            </a:r>
            <a:r>
              <a:rPr lang="sv-SE" sz="900" baseline="0" dirty="0" err="1">
                <a:solidFill>
                  <a:schemeClr val="tx1">
                    <a:lumMod val="65000"/>
                    <a:lumOff val="35000"/>
                  </a:schemeClr>
                </a:solidFill>
                <a:latin typeface="Arial" panose="020B0604020202020204" pitchFamily="34" charset="0"/>
                <a:cs typeface="Arial" panose="020B0604020202020204" pitchFamily="34" charset="0"/>
              </a:rPr>
              <a:t>preferred</a:t>
            </a:r>
            <a:r>
              <a:rPr lang="sv-SE" sz="900" baseline="0" dirty="0">
                <a:solidFill>
                  <a:schemeClr val="tx1">
                    <a:lumMod val="65000"/>
                    <a:lumOff val="35000"/>
                  </a:schemeClr>
                </a:solidFill>
                <a:latin typeface="Arial" panose="020B0604020202020204" pitchFamily="34" charset="0"/>
                <a:cs typeface="Arial" panose="020B0604020202020204" pitchFamily="34" charset="0"/>
              </a:rPr>
              <a:t> image.</a:t>
            </a:r>
            <a:endParaRPr lang="sv-SE" sz="900" dirty="0">
              <a:solidFill>
                <a:schemeClr val="tx1">
                  <a:lumMod val="65000"/>
                  <a:lumOff val="35000"/>
                </a:schemeClr>
              </a:solidFill>
              <a:latin typeface="Arial" panose="020B0604020202020204" pitchFamily="34" charset="0"/>
              <a:cs typeface="Arial" panose="020B0604020202020204" pitchFamily="34" charset="0"/>
            </a:endParaRPr>
          </a:p>
        </p:txBody>
      </p:sp>
      <p:cxnSp>
        <p:nvCxnSpPr>
          <p:cNvPr id="9" name="Straight Connector 8">
            <a:extLst>
              <a:ext uri="{FF2B5EF4-FFF2-40B4-BE49-F238E27FC236}">
                <a16:creationId xmlns:a16="http://schemas.microsoft.com/office/drawing/2014/main" id="{10C34795-D03B-488A-8D97-1C5EF85A1433}"/>
              </a:ext>
            </a:extLst>
          </p:cNvPr>
          <p:cNvCxnSpPr>
            <a:cxnSpLocks/>
          </p:cNvCxnSpPr>
          <p:nvPr userDrawn="1"/>
        </p:nvCxnSpPr>
        <p:spPr>
          <a:xfrm>
            <a:off x="11120438" y="6512721"/>
            <a:ext cx="0" cy="6480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20538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icture &amp; two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38378-7150-4F99-B8AA-9CBA7E7FEC6D}"/>
              </a:ext>
            </a:extLst>
          </p:cNvPr>
          <p:cNvSpPr>
            <a:spLocks noGrp="1"/>
          </p:cNvSpPr>
          <p:nvPr>
            <p:ph type="title"/>
          </p:nvPr>
        </p:nvSpPr>
        <p:spPr>
          <a:xfrm>
            <a:off x="839787" y="952500"/>
            <a:ext cx="6167438" cy="1087326"/>
          </a:xfrm>
        </p:spPr>
        <p:txBody>
          <a:bodyPr/>
          <a:lstStyle>
            <a:lvl1pPr>
              <a:defRPr>
                <a:solidFill>
                  <a:schemeClr val="tx1"/>
                </a:solidFill>
              </a:defRPr>
            </a:lvl1pPr>
          </a:lstStyle>
          <a:p>
            <a:r>
              <a:rPr lang="en-US"/>
              <a:t>Click to edit Master title style</a:t>
            </a:r>
            <a:endParaRPr lang="en-GB" dirty="0"/>
          </a:p>
        </p:txBody>
      </p:sp>
      <p:sp>
        <p:nvSpPr>
          <p:cNvPr id="23" name="Text Placeholder 6">
            <a:extLst>
              <a:ext uri="{FF2B5EF4-FFF2-40B4-BE49-F238E27FC236}">
                <a16:creationId xmlns:a16="http://schemas.microsoft.com/office/drawing/2014/main" id="{4DDC5608-1E5B-4798-882C-8871279D4D49}"/>
              </a:ext>
            </a:extLst>
          </p:cNvPr>
          <p:cNvSpPr>
            <a:spLocks noGrp="1"/>
          </p:cNvSpPr>
          <p:nvPr>
            <p:ph type="body" sz="quarter" idx="13"/>
          </p:nvPr>
        </p:nvSpPr>
        <p:spPr>
          <a:xfrm>
            <a:off x="1036167" y="4110087"/>
            <a:ext cx="1981200" cy="325421"/>
          </a:xfr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US"/>
              <a:t>Edit Master text styles</a:t>
            </a:r>
          </a:p>
        </p:txBody>
      </p:sp>
      <p:sp>
        <p:nvSpPr>
          <p:cNvPr id="16" name="Text Placeholder 8">
            <a:extLst>
              <a:ext uri="{FF2B5EF4-FFF2-40B4-BE49-F238E27FC236}">
                <a16:creationId xmlns:a16="http://schemas.microsoft.com/office/drawing/2014/main" id="{12916970-28B6-4083-A77E-DF5A1B01993B}"/>
              </a:ext>
            </a:extLst>
          </p:cNvPr>
          <p:cNvSpPr>
            <a:spLocks noGrp="1"/>
          </p:cNvSpPr>
          <p:nvPr>
            <p:ph type="body" sz="quarter" idx="16"/>
          </p:nvPr>
        </p:nvSpPr>
        <p:spPr>
          <a:xfrm>
            <a:off x="959967" y="4552361"/>
            <a:ext cx="1981200" cy="1451563"/>
          </a:xfrm>
        </p:spPr>
        <p:txBody>
          <a:bodyPr/>
          <a:lstStyle>
            <a:lvl1pPr>
              <a:lnSpc>
                <a:spcPct val="105000"/>
              </a:lnSpc>
              <a:spcBef>
                <a:spcPts val="400"/>
              </a:spcBef>
              <a:defRPr sz="1200" spc="-10" baseline="0"/>
            </a:lvl1pPr>
            <a:lvl2pPr>
              <a:spcBef>
                <a:spcPts val="400"/>
              </a:spcBef>
              <a:defRPr sz="1200" spc="-10" baseline="0"/>
            </a:lvl2pPr>
            <a:lvl3pPr>
              <a:spcBef>
                <a:spcPts val="400"/>
              </a:spcBef>
              <a:defRPr sz="1200" spc="-10" baseline="0"/>
            </a:lvl3pPr>
            <a:lvl4pPr>
              <a:spcBef>
                <a:spcPts val="400"/>
              </a:spcBef>
              <a:defRPr sz="1200" spc="-10" baseline="0"/>
            </a:lvl4pPr>
            <a:lvl5pPr>
              <a:spcBef>
                <a:spcPts val="400"/>
              </a:spcBef>
              <a:defRPr sz="1200" spc="-10" baseline="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4" name="Text Placeholder 6">
            <a:extLst>
              <a:ext uri="{FF2B5EF4-FFF2-40B4-BE49-F238E27FC236}">
                <a16:creationId xmlns:a16="http://schemas.microsoft.com/office/drawing/2014/main" id="{555B9F54-AAFB-477C-B45F-A05CC5BB86ED}"/>
              </a:ext>
            </a:extLst>
          </p:cNvPr>
          <p:cNvSpPr>
            <a:spLocks noGrp="1"/>
          </p:cNvSpPr>
          <p:nvPr>
            <p:ph type="body" sz="quarter" idx="17"/>
          </p:nvPr>
        </p:nvSpPr>
        <p:spPr>
          <a:xfrm>
            <a:off x="3937795" y="4114899"/>
            <a:ext cx="1981200" cy="325421"/>
          </a:xfr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US"/>
              <a:t>Edit Master text styles</a:t>
            </a:r>
          </a:p>
        </p:txBody>
      </p:sp>
      <p:sp>
        <p:nvSpPr>
          <p:cNvPr id="9" name="Text Placeholder 8">
            <a:extLst>
              <a:ext uri="{FF2B5EF4-FFF2-40B4-BE49-F238E27FC236}">
                <a16:creationId xmlns:a16="http://schemas.microsoft.com/office/drawing/2014/main" id="{2FF2F00A-69EA-40A0-9474-5F32417AA884}"/>
              </a:ext>
            </a:extLst>
          </p:cNvPr>
          <p:cNvSpPr>
            <a:spLocks noGrp="1"/>
          </p:cNvSpPr>
          <p:nvPr>
            <p:ph type="body" sz="quarter" idx="14"/>
          </p:nvPr>
        </p:nvSpPr>
        <p:spPr>
          <a:xfrm>
            <a:off x="3863995" y="4552361"/>
            <a:ext cx="1981200" cy="1451563"/>
          </a:xfrm>
        </p:spPr>
        <p:txBody>
          <a:bodyPr/>
          <a:lstStyle>
            <a:lvl1pPr>
              <a:lnSpc>
                <a:spcPct val="105000"/>
              </a:lnSpc>
              <a:spcBef>
                <a:spcPts val="400"/>
              </a:spcBef>
              <a:defRPr sz="1200" spc="-10" baseline="0"/>
            </a:lvl1pPr>
            <a:lvl2pPr>
              <a:spcBef>
                <a:spcPts val="400"/>
              </a:spcBef>
              <a:defRPr sz="1200" spc="-10" baseline="0"/>
            </a:lvl2pPr>
            <a:lvl3pPr>
              <a:spcBef>
                <a:spcPts val="400"/>
              </a:spcBef>
              <a:defRPr sz="1200" spc="-10" baseline="0"/>
            </a:lvl3pPr>
            <a:lvl4pPr>
              <a:spcBef>
                <a:spcPts val="400"/>
              </a:spcBef>
              <a:defRPr sz="1200" spc="-10" baseline="0"/>
            </a:lvl4pPr>
            <a:lvl5pPr>
              <a:spcBef>
                <a:spcPts val="400"/>
              </a:spcBef>
              <a:defRPr sz="1200" spc="-10" baseline="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Picture Placeholder 10">
            <a:extLst>
              <a:ext uri="{FF2B5EF4-FFF2-40B4-BE49-F238E27FC236}">
                <a16:creationId xmlns:a16="http://schemas.microsoft.com/office/drawing/2014/main" id="{C754C296-9DBD-4562-BC4F-790EE6DA6153}"/>
              </a:ext>
            </a:extLst>
          </p:cNvPr>
          <p:cNvSpPr>
            <a:spLocks noGrp="1"/>
          </p:cNvSpPr>
          <p:nvPr>
            <p:ph type="pic" sz="quarter" idx="15" hasCustomPrompt="1"/>
          </p:nvPr>
        </p:nvSpPr>
        <p:spPr>
          <a:xfrm>
            <a:off x="7216775" y="-1"/>
            <a:ext cx="4975225" cy="6003926"/>
          </a:xfrm>
        </p:spPr>
        <p:txBody>
          <a:bodyPr/>
          <a:lstStyle>
            <a:lvl1pPr marL="0"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A00337EA-E89B-4DDA-9C9E-F056FAF6751A}"/>
              </a:ext>
            </a:extLst>
          </p:cNvPr>
          <p:cNvSpPr>
            <a:spLocks noGrp="1"/>
          </p:cNvSpPr>
          <p:nvPr>
            <p:ph type="dt" sz="half" idx="10"/>
          </p:nvPr>
        </p:nvSpPr>
        <p:spPr/>
        <p:txBody>
          <a:bodyPr/>
          <a:lstStyle/>
          <a:p>
            <a:fld id="{A305DCEB-7399-0E49-ABEA-112D7FC4C7FF}" type="datetime1">
              <a:rPr lang="sv-SE" smtClean="0"/>
              <a:t>2019-05-02</a:t>
            </a:fld>
            <a:endParaRPr lang="en-GB" dirty="0"/>
          </a:p>
        </p:txBody>
      </p:sp>
      <p:sp>
        <p:nvSpPr>
          <p:cNvPr id="4" name="Footer Placeholder 3">
            <a:extLst>
              <a:ext uri="{FF2B5EF4-FFF2-40B4-BE49-F238E27FC236}">
                <a16:creationId xmlns:a16="http://schemas.microsoft.com/office/drawing/2014/main" id="{AC04E1FA-ACC0-43A1-A7A8-E0E1D49D455B}"/>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61AFC555-203B-45A3-B7AB-8196D242E85F}"/>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340112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9FBC685E-8A4F-4757-8C7D-B980F08D765C}"/>
              </a:ext>
            </a:extLst>
          </p:cNvPr>
          <p:cNvSpPr>
            <a:spLocks noGrp="1"/>
          </p:cNvSpPr>
          <p:nvPr>
            <p:ph type="body" sz="quarter" idx="15"/>
          </p:nvPr>
        </p:nvSpPr>
        <p:spPr>
          <a:xfrm>
            <a:off x="2413706" y="2235401"/>
            <a:ext cx="7364588" cy="1986079"/>
          </a:xfrm>
        </p:spPr>
        <p:txBody>
          <a:bodyPr>
            <a:normAutofit/>
          </a:bodyPr>
          <a:lstStyle>
            <a:lvl1pPr marL="74612" indent="0" algn="ctr">
              <a:lnSpc>
                <a:spcPct val="104000"/>
              </a:lnSpc>
              <a:buNone/>
              <a:defRPr sz="2200" spc="10" baseline="0"/>
            </a:lvl1pPr>
            <a:lvl2pPr algn="ctr">
              <a:defRPr sz="1800"/>
            </a:lvl2pPr>
            <a:lvl3pPr algn="ctr">
              <a:defRPr sz="1600"/>
            </a:lvl3pPr>
            <a:lvl4pPr algn="ctr">
              <a:defRPr sz="1600"/>
            </a:lvl4pPr>
            <a:lvl5pPr algn="ct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lide Number Placeholder 4">
            <a:extLst>
              <a:ext uri="{FF2B5EF4-FFF2-40B4-BE49-F238E27FC236}">
                <a16:creationId xmlns:a16="http://schemas.microsoft.com/office/drawing/2014/main" id="{BC2F9A7D-CA23-471C-99DA-319D911700C8}"/>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
        <p:nvSpPr>
          <p:cNvPr id="3" name="Date Placeholder 2">
            <a:extLst>
              <a:ext uri="{FF2B5EF4-FFF2-40B4-BE49-F238E27FC236}">
                <a16:creationId xmlns:a16="http://schemas.microsoft.com/office/drawing/2014/main" id="{D3A7A05F-444D-40F1-BD96-02B6CA9DD466}"/>
              </a:ext>
            </a:extLst>
          </p:cNvPr>
          <p:cNvSpPr>
            <a:spLocks noGrp="1"/>
          </p:cNvSpPr>
          <p:nvPr>
            <p:ph type="dt" sz="half" idx="10"/>
          </p:nvPr>
        </p:nvSpPr>
        <p:spPr/>
        <p:txBody>
          <a:bodyPr/>
          <a:lstStyle/>
          <a:p>
            <a:fld id="{A08BAF23-6DDD-A749-ABB0-4064D6FB24AB}" type="datetime1">
              <a:rPr lang="sv-SE" smtClean="0"/>
              <a:t>2019-05-02</a:t>
            </a:fld>
            <a:endParaRPr lang="en-GB" dirty="0"/>
          </a:p>
        </p:txBody>
      </p:sp>
      <p:sp>
        <p:nvSpPr>
          <p:cNvPr id="4" name="Footer Placeholder 3">
            <a:extLst>
              <a:ext uri="{FF2B5EF4-FFF2-40B4-BE49-F238E27FC236}">
                <a16:creationId xmlns:a16="http://schemas.microsoft.com/office/drawing/2014/main" id="{8BF8F547-1DCA-4A07-80CB-7C20996A7F68}"/>
              </a:ext>
            </a:extLst>
          </p:cNvPr>
          <p:cNvSpPr>
            <a:spLocks noGrp="1"/>
          </p:cNvSpPr>
          <p:nvPr>
            <p:ph type="ftr" sz="quarter" idx="11"/>
          </p:nvPr>
        </p:nvSpPr>
        <p:spPr/>
        <p:txBody>
          <a:bodyPr/>
          <a:lstStyle/>
          <a:p>
            <a:r>
              <a:rPr lang="en-GB"/>
              <a:t>CORPORATE PRESENTATION</a:t>
            </a:r>
            <a:endParaRPr lang="en-GB" dirty="0"/>
          </a:p>
        </p:txBody>
      </p:sp>
      <p:sp>
        <p:nvSpPr>
          <p:cNvPr id="6" name="Text Placeholder 5">
            <a:extLst>
              <a:ext uri="{FF2B5EF4-FFF2-40B4-BE49-F238E27FC236}">
                <a16:creationId xmlns:a16="http://schemas.microsoft.com/office/drawing/2014/main" id="{FB3A6365-587D-47AA-BBCA-5F4BFD660627}"/>
              </a:ext>
            </a:extLst>
          </p:cNvPr>
          <p:cNvSpPr>
            <a:spLocks noGrp="1"/>
          </p:cNvSpPr>
          <p:nvPr>
            <p:ph type="body" sz="quarter" idx="14"/>
          </p:nvPr>
        </p:nvSpPr>
        <p:spPr>
          <a:xfrm>
            <a:off x="3924300" y="4305300"/>
            <a:ext cx="4343400" cy="349250"/>
          </a:xfrm>
        </p:spPr>
        <p:txBody>
          <a:bodyPr/>
          <a:lstStyle>
            <a:lvl1pPr marL="74612" indent="0" algn="ctr">
              <a:buNone/>
              <a:defRPr sz="1600" cap="all" baseline="0"/>
            </a:lvl1pPr>
          </a:lstStyle>
          <a:p>
            <a:pPr lvl="0"/>
            <a:r>
              <a:rPr lang="en-US"/>
              <a:t>Edit Master text styles</a:t>
            </a:r>
          </a:p>
        </p:txBody>
      </p:sp>
    </p:spTree>
    <p:extLst>
      <p:ext uri="{BB962C8B-B14F-4D97-AF65-F5344CB8AC3E}">
        <p14:creationId xmlns:p14="http://schemas.microsoft.com/office/powerpoint/2010/main" val="292796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text &amp; picture">
    <p:spTree>
      <p:nvGrpSpPr>
        <p:cNvPr id="1" name=""/>
        <p:cNvGrpSpPr/>
        <p:nvPr/>
      </p:nvGrpSpPr>
      <p:grpSpPr>
        <a:xfrm>
          <a:off x="0" y="0"/>
          <a:ext cx="0" cy="0"/>
          <a:chOff x="0" y="0"/>
          <a:chExt cx="0" cy="0"/>
        </a:xfrm>
      </p:grpSpPr>
      <p:sp>
        <p:nvSpPr>
          <p:cNvPr id="13" name="Text Placeholder 6">
            <a:extLst>
              <a:ext uri="{FF2B5EF4-FFF2-40B4-BE49-F238E27FC236}">
                <a16:creationId xmlns:a16="http://schemas.microsoft.com/office/drawing/2014/main" id="{7B6AA7A1-5E9E-49A0-8D97-996EFB9E50E7}"/>
              </a:ext>
            </a:extLst>
          </p:cNvPr>
          <p:cNvSpPr>
            <a:spLocks noGrp="1"/>
          </p:cNvSpPr>
          <p:nvPr>
            <p:ph type="body" sz="quarter" idx="13"/>
          </p:nvPr>
        </p:nvSpPr>
        <p:spPr>
          <a:xfrm>
            <a:off x="838201" y="463594"/>
            <a:ext cx="6167438" cy="425406"/>
          </a:xfrm>
        </p:spPr>
        <p:txBody>
          <a:bodyPr anchor="b">
            <a:noAutofit/>
          </a:bodyPr>
          <a:lstStyle>
            <a:lvl1pPr marL="0" indent="0">
              <a:spcBef>
                <a:spcPts val="0"/>
              </a:spcBef>
              <a:spcAft>
                <a:spcPts val="0"/>
              </a:spcAft>
              <a:buNone/>
              <a:defRPr sz="1000" b="1" cap="all" spc="60" baseline="0">
                <a:solidFill>
                  <a:schemeClr val="tx1"/>
                </a:solidFill>
              </a:defRPr>
            </a:lvl1pPr>
            <a:lvl5pPr>
              <a:defRPr>
                <a:solidFill>
                  <a:schemeClr val="bg1"/>
                </a:solidFill>
              </a:defRPr>
            </a:lvl5pPr>
          </a:lstStyle>
          <a:p>
            <a:pPr lvl="0"/>
            <a:r>
              <a:rPr lang="en-US"/>
              <a:t>Edit Master text styles</a:t>
            </a:r>
          </a:p>
        </p:txBody>
      </p:sp>
      <p:sp>
        <p:nvSpPr>
          <p:cNvPr id="2" name="Title 1">
            <a:extLst>
              <a:ext uri="{FF2B5EF4-FFF2-40B4-BE49-F238E27FC236}">
                <a16:creationId xmlns:a16="http://schemas.microsoft.com/office/drawing/2014/main" id="{30C38378-7150-4F99-B8AA-9CBA7E7FEC6D}"/>
              </a:ext>
            </a:extLst>
          </p:cNvPr>
          <p:cNvSpPr>
            <a:spLocks noGrp="1"/>
          </p:cNvSpPr>
          <p:nvPr>
            <p:ph type="title"/>
          </p:nvPr>
        </p:nvSpPr>
        <p:spPr>
          <a:xfrm>
            <a:off x="839787" y="958738"/>
            <a:ext cx="6167438" cy="1081088"/>
          </a:xfrm>
        </p:spPr>
        <p:txBody>
          <a:bodyPr/>
          <a:lstStyle/>
          <a:p>
            <a:r>
              <a:rPr lang="en-US"/>
              <a:t>Click to edit Master title style</a:t>
            </a:r>
            <a:endParaRPr lang="en-GB" dirty="0"/>
          </a:p>
        </p:txBody>
      </p:sp>
      <p:sp>
        <p:nvSpPr>
          <p:cNvPr id="9" name="Text Placeholder 8">
            <a:extLst>
              <a:ext uri="{FF2B5EF4-FFF2-40B4-BE49-F238E27FC236}">
                <a16:creationId xmlns:a16="http://schemas.microsoft.com/office/drawing/2014/main" id="{2FF2F00A-69EA-40A0-9474-5F32417AA884}"/>
              </a:ext>
            </a:extLst>
          </p:cNvPr>
          <p:cNvSpPr>
            <a:spLocks noGrp="1"/>
          </p:cNvSpPr>
          <p:nvPr>
            <p:ph type="body" sz="quarter" idx="14"/>
          </p:nvPr>
        </p:nvSpPr>
        <p:spPr>
          <a:xfrm>
            <a:off x="846137" y="2771775"/>
            <a:ext cx="4764088" cy="32321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Picture Placeholder 10">
            <a:extLst>
              <a:ext uri="{FF2B5EF4-FFF2-40B4-BE49-F238E27FC236}">
                <a16:creationId xmlns:a16="http://schemas.microsoft.com/office/drawing/2014/main" id="{C754C296-9DBD-4562-BC4F-790EE6DA6153}"/>
              </a:ext>
            </a:extLst>
          </p:cNvPr>
          <p:cNvSpPr>
            <a:spLocks noGrp="1"/>
          </p:cNvSpPr>
          <p:nvPr>
            <p:ph type="pic" sz="quarter" idx="15" hasCustomPrompt="1"/>
          </p:nvPr>
        </p:nvSpPr>
        <p:spPr>
          <a:xfrm>
            <a:off x="7219950" y="1"/>
            <a:ext cx="4972050" cy="6003924"/>
          </a:xfrm>
        </p:spPr>
        <p:txBody>
          <a:bodyPr/>
          <a:lstStyle>
            <a:lvl1pPr marL="0" indent="0">
              <a:buNone/>
              <a:defRPr/>
            </a:lvl1pPr>
          </a:lstStyle>
          <a:p>
            <a:r>
              <a:rPr lang="sv-SE" dirty="0"/>
              <a:t> </a:t>
            </a:r>
            <a:endParaRPr lang="en-GB" dirty="0"/>
          </a:p>
        </p:txBody>
      </p:sp>
      <p:sp>
        <p:nvSpPr>
          <p:cNvPr id="3" name="Date Placeholder 2">
            <a:extLst>
              <a:ext uri="{FF2B5EF4-FFF2-40B4-BE49-F238E27FC236}">
                <a16:creationId xmlns:a16="http://schemas.microsoft.com/office/drawing/2014/main" id="{A00337EA-E89B-4DDA-9C9E-F056FAF6751A}"/>
              </a:ext>
            </a:extLst>
          </p:cNvPr>
          <p:cNvSpPr>
            <a:spLocks noGrp="1"/>
          </p:cNvSpPr>
          <p:nvPr>
            <p:ph type="dt" sz="half" idx="10"/>
          </p:nvPr>
        </p:nvSpPr>
        <p:spPr/>
        <p:txBody>
          <a:bodyPr/>
          <a:lstStyle/>
          <a:p>
            <a:fld id="{C73D3161-514B-EB41-9E46-15E91B4D61C5}" type="datetime1">
              <a:rPr lang="sv-SE" smtClean="0"/>
              <a:t>2019-05-02</a:t>
            </a:fld>
            <a:endParaRPr lang="en-GB" dirty="0"/>
          </a:p>
        </p:txBody>
      </p:sp>
      <p:sp>
        <p:nvSpPr>
          <p:cNvPr id="4" name="Footer Placeholder 3">
            <a:extLst>
              <a:ext uri="{FF2B5EF4-FFF2-40B4-BE49-F238E27FC236}">
                <a16:creationId xmlns:a16="http://schemas.microsoft.com/office/drawing/2014/main" id="{AC04E1FA-ACC0-43A1-A7A8-E0E1D49D455B}"/>
              </a:ext>
            </a:extLst>
          </p:cNvPr>
          <p:cNvSpPr>
            <a:spLocks noGrp="1"/>
          </p:cNvSpPr>
          <p:nvPr>
            <p:ph type="ftr" sz="quarter" idx="11"/>
          </p:nvPr>
        </p:nvSpPr>
        <p:spPr/>
        <p:txBody>
          <a:bodyPr/>
          <a:lstStyle/>
          <a:p>
            <a:r>
              <a:rPr lang="en-GB"/>
              <a:t>CORPORATE PRESENTATION</a:t>
            </a:r>
            <a:endParaRPr lang="en-GB" dirty="0"/>
          </a:p>
        </p:txBody>
      </p:sp>
      <p:sp>
        <p:nvSpPr>
          <p:cNvPr id="5" name="Slide Number Placeholder 4">
            <a:extLst>
              <a:ext uri="{FF2B5EF4-FFF2-40B4-BE49-F238E27FC236}">
                <a16:creationId xmlns:a16="http://schemas.microsoft.com/office/drawing/2014/main" id="{61AFC555-203B-45A3-B7AB-8196D242E85F}"/>
              </a:ext>
            </a:extLst>
          </p:cNvPr>
          <p:cNvSpPr>
            <a:spLocks noGrp="1"/>
          </p:cNvSpPr>
          <p:nvPr>
            <p:ph type="sldNum" sz="quarter" idx="12"/>
          </p:nvPr>
        </p:nvSpPr>
        <p:spPr>
          <a:xfrm>
            <a:off x="11061382" y="6444138"/>
            <a:ext cx="191505" cy="190501"/>
          </a:xfrm>
          <a:prstGeom prst="rect">
            <a:avLst/>
          </a:prstGeom>
        </p:spPr>
        <p:txBody>
          <a:body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657174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2.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9787" y="1029858"/>
            <a:ext cx="6167438" cy="1081088"/>
          </a:xfrm>
          <a:prstGeom prst="rect">
            <a:avLst/>
          </a:prstGeom>
        </p:spPr>
        <p:txBody>
          <a:bodyPr vert="horz" lIns="0" tIns="0" rIns="0" bIns="0" rtlCol="0" anchor="t">
            <a:noAutofit/>
          </a:bodyPr>
          <a:lstStyle/>
          <a:p>
            <a:r>
              <a:rPr lang="sv-SE"/>
              <a:t>Klicka här för att ändra format</a:t>
            </a:r>
            <a:endParaRPr lang="en-GB" dirty="0"/>
          </a:p>
        </p:txBody>
      </p:sp>
      <p:sp>
        <p:nvSpPr>
          <p:cNvPr id="3" name="Text Placeholder 2"/>
          <p:cNvSpPr>
            <a:spLocks noGrp="1"/>
          </p:cNvSpPr>
          <p:nvPr>
            <p:ph type="body" idx="1"/>
          </p:nvPr>
        </p:nvSpPr>
        <p:spPr>
          <a:xfrm>
            <a:off x="838200" y="2390775"/>
            <a:ext cx="8267700" cy="3125788"/>
          </a:xfrm>
          <a:prstGeom prst="rect">
            <a:avLst/>
          </a:prstGeom>
        </p:spPr>
        <p:txBody>
          <a:bodyPr vert="horz" lIns="0" tIns="0" rIns="0" bIns="0" rtlCol="0">
            <a:noAutofit/>
          </a:bodyPr>
          <a:lstStyle/>
          <a:p>
            <a:pPr lvl="0"/>
            <a:r>
              <a:rPr lang="en-GB" dirty="0"/>
              <a:t>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Date Placeholder 3"/>
          <p:cNvSpPr>
            <a:spLocks noGrp="1"/>
          </p:cNvSpPr>
          <p:nvPr>
            <p:ph type="dt" sz="half" idx="2"/>
          </p:nvPr>
        </p:nvSpPr>
        <p:spPr>
          <a:xfrm>
            <a:off x="838200" y="6446043"/>
            <a:ext cx="2278856" cy="190501"/>
          </a:xfrm>
          <a:prstGeom prst="rect">
            <a:avLst/>
          </a:prstGeom>
        </p:spPr>
        <p:txBody>
          <a:bodyPr vert="horz" lIns="0" tIns="0" rIns="0" bIns="0" rtlCol="0" anchor="ctr"/>
          <a:lstStyle>
            <a:lvl1pPr algn="l">
              <a:defRPr sz="500" spc="20" baseline="0">
                <a:solidFill>
                  <a:schemeClr val="tx1"/>
                </a:solidFill>
              </a:defRPr>
            </a:lvl1pPr>
          </a:lstStyle>
          <a:p>
            <a:fld id="{B511D8B9-88A6-1F43-B742-19AC583EAEF0}" type="datetime1">
              <a:rPr lang="sv-SE" smtClean="0"/>
              <a:t>2019-05-02</a:t>
            </a:fld>
            <a:endParaRPr lang="en-GB" dirty="0"/>
          </a:p>
        </p:txBody>
      </p:sp>
      <p:sp>
        <p:nvSpPr>
          <p:cNvPr id="5" name="Footer Placeholder 4"/>
          <p:cNvSpPr>
            <a:spLocks noGrp="1"/>
          </p:cNvSpPr>
          <p:nvPr>
            <p:ph type="ftr" sz="quarter" idx="3"/>
          </p:nvPr>
        </p:nvSpPr>
        <p:spPr>
          <a:xfrm>
            <a:off x="8812054" y="6444137"/>
            <a:ext cx="2278856" cy="190501"/>
          </a:xfrm>
          <a:prstGeom prst="rect">
            <a:avLst/>
          </a:prstGeom>
        </p:spPr>
        <p:txBody>
          <a:bodyPr vert="horz" lIns="0" tIns="0" rIns="0" bIns="0" rtlCol="0" anchor="ctr"/>
          <a:lstStyle>
            <a:lvl1pPr algn="r">
              <a:defRPr sz="500" cap="all" spc="20" baseline="0">
                <a:solidFill>
                  <a:schemeClr val="tx1"/>
                </a:solidFill>
              </a:defRPr>
            </a:lvl1pPr>
          </a:lstStyle>
          <a:p>
            <a:r>
              <a:rPr lang="en-GB"/>
              <a:t>CORPORATE PRESENTATION</a:t>
            </a:r>
            <a:endParaRPr lang="en-GB" dirty="0"/>
          </a:p>
        </p:txBody>
      </p:sp>
      <p:sp>
        <p:nvSpPr>
          <p:cNvPr id="6" name="Slide Number Placeholder 5"/>
          <p:cNvSpPr>
            <a:spLocks noGrp="1"/>
          </p:cNvSpPr>
          <p:nvPr>
            <p:ph type="sldNum" sz="quarter" idx="4"/>
          </p:nvPr>
        </p:nvSpPr>
        <p:spPr>
          <a:xfrm>
            <a:off x="11061382" y="6444138"/>
            <a:ext cx="191505" cy="190501"/>
          </a:xfrm>
          <a:prstGeom prst="rect">
            <a:avLst/>
          </a:prstGeom>
          <a:blipFill>
            <a:blip r:embed="rId32" cstate="screen">
              <a:extLst>
                <a:ext uri="{28A0092B-C50C-407E-A947-70E740481C1C}">
                  <a14:useLocalDpi xmlns:a14="http://schemas.microsoft.com/office/drawing/2010/main"/>
                </a:ext>
              </a:extLst>
            </a:blip>
            <a:stretch>
              <a:fillRect/>
            </a:stretch>
          </a:blipFill>
        </p:spPr>
        <p:txBody>
          <a:bodyPr vert="horz" lIns="0" tIns="0" rIns="0" bIns="0" rtlCol="0" anchor="ctr"/>
          <a:lstStyle>
            <a:lvl1pPr algn="r">
              <a:defRPr sz="500" b="1">
                <a:solidFill>
                  <a:schemeClr val="tx1"/>
                </a:solidFill>
              </a:defRPr>
            </a:lvl1pPr>
          </a:lstStyle>
          <a:p>
            <a:fld id="{0B1617BE-BA58-4B59-88D5-A8C7B239E913}" type="slidenum">
              <a:rPr lang="en-GB" smtClean="0"/>
              <a:pPr/>
              <a:t>‹#›</a:t>
            </a:fld>
            <a:endParaRPr lang="en-GB" dirty="0"/>
          </a:p>
        </p:txBody>
      </p:sp>
      <p:pic>
        <p:nvPicPr>
          <p:cNvPr id="10" name="Picture 9">
            <a:extLst>
              <a:ext uri="{FF2B5EF4-FFF2-40B4-BE49-F238E27FC236}">
                <a16:creationId xmlns:a16="http://schemas.microsoft.com/office/drawing/2014/main" id="{5B69FFEE-B470-4FD1-91D4-B150141604D1}"/>
              </a:ext>
            </a:extLst>
          </p:cNvPr>
          <p:cNvPicPr>
            <a:picLocks noChangeAspect="1"/>
          </p:cNvPicPr>
          <p:nvPr userDrawn="1"/>
        </p:nvPicPr>
        <p:blipFill>
          <a:blip r:embed="rId33" cstate="screen">
            <a:extLst>
              <a:ext uri="{28A0092B-C50C-407E-A947-70E740481C1C}">
                <a14:useLocalDpi xmlns:a14="http://schemas.microsoft.com/office/drawing/2010/main"/>
              </a:ext>
            </a:extLst>
          </a:blip>
          <a:stretch>
            <a:fillRect/>
          </a:stretch>
        </p:blipFill>
        <p:spPr>
          <a:xfrm>
            <a:off x="11530011" y="6206459"/>
            <a:ext cx="478800" cy="479167"/>
          </a:xfrm>
          <a:prstGeom prst="rect">
            <a:avLst/>
          </a:prstGeom>
        </p:spPr>
      </p:pic>
    </p:spTree>
    <p:extLst>
      <p:ext uri="{BB962C8B-B14F-4D97-AF65-F5344CB8AC3E}">
        <p14:creationId xmlns:p14="http://schemas.microsoft.com/office/powerpoint/2010/main" val="2847329068"/>
      </p:ext>
    </p:extLst>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4" r:id="rId7"/>
    <p:sldLayoutId id="2147483663" r:id="rId8"/>
    <p:sldLayoutId id="2147483665" r:id="rId9"/>
    <p:sldLayoutId id="2147483678" r:id="rId10"/>
    <p:sldLayoutId id="2147483666" r:id="rId11"/>
    <p:sldLayoutId id="2147483679" r:id="rId12"/>
    <p:sldLayoutId id="2147483680" r:id="rId13"/>
    <p:sldLayoutId id="2147483681" r:id="rId14"/>
    <p:sldLayoutId id="2147483682" r:id="rId15"/>
    <p:sldLayoutId id="2147483683" r:id="rId16"/>
    <p:sldLayoutId id="2147483684" r:id="rId17"/>
    <p:sldLayoutId id="2147483667" r:id="rId18"/>
    <p:sldLayoutId id="2147483685"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55" r:id="rId30"/>
  </p:sldLayoutIdLst>
  <p:hf hdr="0" dt="0"/>
  <p:txStyles>
    <p:titleStyle>
      <a:lvl1pPr algn="l" defTabSz="914400" rtl="0" eaLnBrk="1" latinLnBrk="0" hangingPunct="1">
        <a:lnSpc>
          <a:spcPct val="95000"/>
        </a:lnSpc>
        <a:spcBef>
          <a:spcPct val="0"/>
        </a:spcBef>
        <a:buNone/>
        <a:defRPr sz="4200" kern="1200" spc="-20" baseline="0">
          <a:solidFill>
            <a:schemeClr val="tx1"/>
          </a:solidFill>
          <a:latin typeface="+mj-lt"/>
          <a:ea typeface="+mj-ea"/>
          <a:cs typeface="+mj-cs"/>
        </a:defRPr>
      </a:lvl1pPr>
    </p:titleStyle>
    <p:bodyStyle>
      <a:lvl1pPr marL="438150" indent="-363538" algn="l" defTabSz="914400" rtl="0" eaLnBrk="1" latinLnBrk="0" hangingPunct="1">
        <a:lnSpc>
          <a:spcPct val="110000"/>
        </a:lnSpc>
        <a:spcBef>
          <a:spcPts val="1000"/>
        </a:spcBef>
        <a:spcAft>
          <a:spcPts val="200"/>
        </a:spcAft>
        <a:buFont typeface="Verdana" panose="020B0604030504040204" pitchFamily="34" charset="0"/>
        <a:buChar char="—"/>
        <a:defRPr sz="1700" kern="1200" spc="-20" baseline="0">
          <a:solidFill>
            <a:schemeClr val="tx1"/>
          </a:solidFill>
          <a:latin typeface="+mn-lt"/>
          <a:ea typeface="+mn-ea"/>
          <a:cs typeface="+mn-cs"/>
        </a:defRPr>
      </a:lvl1pPr>
      <a:lvl2pPr marL="666750" indent="-225425" algn="l" defTabSz="914400" rtl="0" eaLnBrk="1" latinLnBrk="0" hangingPunct="1">
        <a:lnSpc>
          <a:spcPct val="85000"/>
        </a:lnSpc>
        <a:spcBef>
          <a:spcPts val="300"/>
        </a:spcBef>
        <a:spcAft>
          <a:spcPts val="200"/>
        </a:spcAft>
        <a:buFont typeface="Verdana" panose="020B0604030504040204" pitchFamily="34" charset="0"/>
        <a:buChar char="─"/>
        <a:defRPr sz="1450" kern="1200" spc="-40" baseline="0">
          <a:solidFill>
            <a:schemeClr val="tx1"/>
          </a:solidFill>
          <a:latin typeface="+mn-lt"/>
          <a:ea typeface="+mn-ea"/>
          <a:cs typeface="+mn-cs"/>
        </a:defRPr>
      </a:lvl2pPr>
      <a:lvl3pPr marL="890588" indent="-192088" algn="l" defTabSz="914400" rtl="0" eaLnBrk="1" latinLnBrk="0" hangingPunct="1">
        <a:lnSpc>
          <a:spcPct val="90000"/>
        </a:lnSpc>
        <a:spcBef>
          <a:spcPts val="500"/>
        </a:spcBef>
        <a:spcAft>
          <a:spcPts val="200"/>
        </a:spcAft>
        <a:buFont typeface="Verdana" panose="020B0604030504040204" pitchFamily="34" charset="0"/>
        <a:buChar char="─"/>
        <a:defRPr sz="1200" kern="1200" spc="-10" baseline="0">
          <a:solidFill>
            <a:schemeClr val="tx1"/>
          </a:solidFill>
          <a:latin typeface="+mn-lt"/>
          <a:ea typeface="+mn-ea"/>
          <a:cs typeface="+mn-cs"/>
        </a:defRPr>
      </a:lvl3pPr>
      <a:lvl4pPr marL="1093788" indent="-179388" algn="l" defTabSz="914400" rtl="0" eaLnBrk="1" latinLnBrk="0" hangingPunct="1">
        <a:lnSpc>
          <a:spcPct val="90000"/>
        </a:lnSpc>
        <a:spcBef>
          <a:spcPts val="500"/>
        </a:spcBef>
        <a:spcAft>
          <a:spcPts val="200"/>
        </a:spcAft>
        <a:buFont typeface="Verdana" panose="020B0604030504040204" pitchFamily="34" charset="0"/>
        <a:buChar char="─"/>
        <a:defRPr sz="1200" kern="1200" spc="-10" baseline="0">
          <a:solidFill>
            <a:schemeClr val="tx1"/>
          </a:solidFill>
          <a:latin typeface="+mn-lt"/>
          <a:ea typeface="+mn-ea"/>
          <a:cs typeface="+mn-cs"/>
        </a:defRPr>
      </a:lvl4pPr>
      <a:lvl5pPr marL="1352550" indent="-234950" algn="l" defTabSz="914400" rtl="0" eaLnBrk="1" latinLnBrk="0" hangingPunct="1">
        <a:lnSpc>
          <a:spcPct val="90000"/>
        </a:lnSpc>
        <a:spcBef>
          <a:spcPts val="500"/>
        </a:spcBef>
        <a:spcAft>
          <a:spcPts val="200"/>
        </a:spcAft>
        <a:buFont typeface="Verdana" panose="020B0604030504040204" pitchFamily="34" charset="0"/>
        <a:buChar char="─"/>
        <a:defRPr sz="1200" kern="1200" spc="-1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999" userDrawn="1">
          <p15:clr>
            <a:srgbClr val="F26B43"/>
          </p15:clr>
        </p15:guide>
        <p15:guide id="4" orient="horz" pos="3662" userDrawn="1">
          <p15:clr>
            <a:srgbClr val="F26B43"/>
          </p15:clr>
        </p15:guide>
        <p15:guide id="6" orient="horz" pos="4247" userDrawn="1">
          <p15:clr>
            <a:srgbClr val="F26B43"/>
          </p15:clr>
        </p15:guide>
        <p15:guide id="7" pos="529" userDrawn="1">
          <p15:clr>
            <a:srgbClr val="F26B43"/>
          </p15:clr>
        </p15:guide>
        <p15:guide id="9" orient="horz" pos="3872" userDrawn="1">
          <p15:clr>
            <a:srgbClr val="F26B43"/>
          </p15:clr>
        </p15:guide>
        <p15:guide id="10" orient="horz" pos="600" userDrawn="1">
          <p15:clr>
            <a:srgbClr val="F26B43"/>
          </p15:clr>
        </p15:guide>
        <p15:guide id="11" orient="horz" pos="560" userDrawn="1">
          <p15:clr>
            <a:srgbClr val="F26B43"/>
          </p15:clr>
        </p15:guide>
        <p15:guide id="12" pos="3681" userDrawn="1">
          <p15:clr>
            <a:srgbClr val="F26B43"/>
          </p15:clr>
        </p15:guide>
        <p15:guide id="13" pos="3840" userDrawn="1">
          <p15:clr>
            <a:srgbClr val="F26B43"/>
          </p15:clr>
        </p15:guide>
        <p15:guide id="15" pos="7151" userDrawn="1">
          <p15:clr>
            <a:srgbClr val="F26B43"/>
          </p15:clr>
        </p15:guide>
        <p15:guide id="16" orient="horz" pos="378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emf"/><Relationship Id="rId5" Type="http://schemas.openxmlformats.org/officeDocument/2006/relationships/image" Target="../media/image18.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E32492B4-3A13-BB45-A339-8B8D27623952}"/>
              </a:ext>
            </a:extLst>
          </p:cNvPr>
          <p:cNvSpPr>
            <a:spLocks noGrp="1"/>
          </p:cNvSpPr>
          <p:nvPr>
            <p:ph type="title"/>
          </p:nvPr>
        </p:nvSpPr>
        <p:spPr>
          <a:xfrm>
            <a:off x="470506" y="2638425"/>
            <a:ext cx="7104062" cy="2566241"/>
          </a:xfrm>
        </p:spPr>
        <p:txBody>
          <a:bodyPr/>
          <a:lstStyle/>
          <a:p>
            <a:r>
              <a:rPr lang="en-GB" dirty="0"/>
              <a:t>Performance and load testing</a:t>
            </a:r>
          </a:p>
        </p:txBody>
      </p:sp>
      <p:sp>
        <p:nvSpPr>
          <p:cNvPr id="3" name="Platshållare för sidfot 2">
            <a:extLst>
              <a:ext uri="{FF2B5EF4-FFF2-40B4-BE49-F238E27FC236}">
                <a16:creationId xmlns:a16="http://schemas.microsoft.com/office/drawing/2014/main" id="{CAC2FA08-88DF-A045-87D2-D4604BA93CB3}"/>
              </a:ext>
            </a:extLst>
          </p:cNvPr>
          <p:cNvSpPr>
            <a:spLocks noGrp="1"/>
          </p:cNvSpPr>
          <p:nvPr>
            <p:ph type="ftr" sz="quarter" idx="11"/>
          </p:nvPr>
        </p:nvSpPr>
        <p:spPr>
          <a:xfrm>
            <a:off x="505892" y="4422538"/>
            <a:ext cx="5003800" cy="1078852"/>
          </a:xfrm>
        </p:spPr>
        <p:txBody>
          <a:bodyPr/>
          <a:lstStyle/>
          <a:p>
            <a:r>
              <a:rPr lang="en-GB" dirty="0"/>
              <a:t>ÅF Industrial and Digital Solutions Division</a:t>
            </a:r>
          </a:p>
          <a:p>
            <a:endParaRPr lang="en-GB" dirty="0"/>
          </a:p>
          <a:p>
            <a:r>
              <a:rPr lang="en-GB" dirty="0"/>
              <a:t>Adrian </a:t>
            </a:r>
            <a:r>
              <a:rPr lang="en-GB" dirty="0" err="1"/>
              <a:t>LandBorn</a:t>
            </a:r>
            <a:r>
              <a:rPr lang="en-GB" dirty="0"/>
              <a:t> &amp; Nima Goniband</a:t>
            </a:r>
          </a:p>
        </p:txBody>
      </p:sp>
      <p:sp>
        <p:nvSpPr>
          <p:cNvPr id="4" name="Platshållare för sidfot 2">
            <a:extLst>
              <a:ext uri="{FF2B5EF4-FFF2-40B4-BE49-F238E27FC236}">
                <a16:creationId xmlns:a16="http://schemas.microsoft.com/office/drawing/2014/main" id="{CD1E6B17-0816-B049-995E-09F448C47CAD}"/>
              </a:ext>
            </a:extLst>
          </p:cNvPr>
          <p:cNvSpPr txBox="1">
            <a:spLocks/>
          </p:cNvSpPr>
          <p:nvPr/>
        </p:nvSpPr>
        <p:spPr>
          <a:xfrm>
            <a:off x="584806" y="5259699"/>
            <a:ext cx="5003800" cy="435447"/>
          </a:xfrm>
          <a:prstGeom prst="rect">
            <a:avLst/>
          </a:prstGeom>
        </p:spPr>
        <p:txBody>
          <a:bodyPr vert="horz" lIns="0" tIns="0" rIns="0" bIns="0" rtlCol="0" anchor="ctr"/>
          <a:lstStyle>
            <a:defPPr>
              <a:defRPr lang="en-US"/>
            </a:defPPr>
            <a:lvl1pPr marL="0" algn="l" defTabSz="914400" rtl="0" eaLnBrk="1" latinLnBrk="0" hangingPunct="1">
              <a:defRPr sz="1600" kern="1200" cap="all" spc="1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spTree>
    <p:extLst>
      <p:ext uri="{BB962C8B-B14F-4D97-AF65-F5344CB8AC3E}">
        <p14:creationId xmlns:p14="http://schemas.microsoft.com/office/powerpoint/2010/main" val="1202865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latshållare för text 7">
            <a:extLst>
              <a:ext uri="{FF2B5EF4-FFF2-40B4-BE49-F238E27FC236}">
                <a16:creationId xmlns:a16="http://schemas.microsoft.com/office/drawing/2014/main" id="{AF48999E-867F-2642-B859-7590A32091CE}"/>
              </a:ext>
            </a:extLst>
          </p:cNvPr>
          <p:cNvSpPr>
            <a:spLocks noGrp="1"/>
          </p:cNvSpPr>
          <p:nvPr>
            <p:ph type="body" sz="quarter" idx="13"/>
          </p:nvPr>
        </p:nvSpPr>
        <p:spPr>
          <a:xfrm>
            <a:off x="838200" y="463594"/>
            <a:ext cx="6531895" cy="425406"/>
          </a:xfrm>
        </p:spPr>
        <p:txBody>
          <a:bodyPr/>
          <a:lstStyle/>
          <a:p>
            <a:endParaRPr lang="en-GB" dirty="0"/>
          </a:p>
        </p:txBody>
      </p:sp>
      <p:sp>
        <p:nvSpPr>
          <p:cNvPr id="3" name="Rubrik 2">
            <a:extLst>
              <a:ext uri="{FF2B5EF4-FFF2-40B4-BE49-F238E27FC236}">
                <a16:creationId xmlns:a16="http://schemas.microsoft.com/office/drawing/2014/main" id="{A30D668E-913B-DA4B-85C2-53489FA7DA2E}"/>
              </a:ext>
            </a:extLst>
          </p:cNvPr>
          <p:cNvSpPr>
            <a:spLocks noGrp="1"/>
          </p:cNvSpPr>
          <p:nvPr>
            <p:ph type="title"/>
          </p:nvPr>
        </p:nvSpPr>
        <p:spPr>
          <a:xfrm>
            <a:off x="839786" y="958738"/>
            <a:ext cx="6531895" cy="1081088"/>
          </a:xfrm>
        </p:spPr>
        <p:txBody>
          <a:bodyPr/>
          <a:lstStyle/>
          <a:p>
            <a:r>
              <a:rPr lang="en-GB" dirty="0"/>
              <a:t>Server side</a:t>
            </a:r>
          </a:p>
        </p:txBody>
      </p:sp>
      <p:sp>
        <p:nvSpPr>
          <p:cNvPr id="9" name="Platshållare för text 8">
            <a:extLst>
              <a:ext uri="{FF2B5EF4-FFF2-40B4-BE49-F238E27FC236}">
                <a16:creationId xmlns:a16="http://schemas.microsoft.com/office/drawing/2014/main" id="{8F476F19-B3AC-B34A-BBF8-4CB1BE84D158}"/>
              </a:ext>
            </a:extLst>
          </p:cNvPr>
          <p:cNvSpPr>
            <a:spLocks noGrp="1"/>
          </p:cNvSpPr>
          <p:nvPr>
            <p:ph type="body" sz="quarter" idx="14"/>
          </p:nvPr>
        </p:nvSpPr>
        <p:spPr>
          <a:xfrm>
            <a:off x="846137" y="2771775"/>
            <a:ext cx="5026762" cy="3232150"/>
          </a:xfrm>
        </p:spPr>
        <p:txBody>
          <a:bodyPr/>
          <a:lstStyle/>
          <a:p>
            <a:pPr>
              <a:buFont typeface="Arial" panose="020B0604020202020204" pitchFamily="34" charset="0"/>
              <a:buChar char="•"/>
            </a:pPr>
            <a:r>
              <a:rPr lang="en-US" dirty="0"/>
              <a:t>How does the backend handle the load?</a:t>
            </a:r>
          </a:p>
          <a:p>
            <a:pPr>
              <a:buFont typeface="Arial" panose="020B0604020202020204" pitchFamily="34" charset="0"/>
              <a:buChar char="•"/>
            </a:pPr>
            <a:r>
              <a:rPr lang="en-US" dirty="0"/>
              <a:t>What are the bottlenecks?</a:t>
            </a:r>
          </a:p>
        </p:txBody>
      </p:sp>
      <p:pic>
        <p:nvPicPr>
          <p:cNvPr id="5" name="Platshållare för bild 4">
            <a:extLst>
              <a:ext uri="{FF2B5EF4-FFF2-40B4-BE49-F238E27FC236}">
                <a16:creationId xmlns:a16="http://schemas.microsoft.com/office/drawing/2014/main" id="{FEA4235A-D087-244D-A444-16C09DB02D40}"/>
              </a:ext>
            </a:extLst>
          </p:cNvPr>
          <p:cNvPicPr>
            <a:picLocks noGrp="1" noChangeAspect="1"/>
          </p:cNvPicPr>
          <p:nvPr>
            <p:ph type="pic" sz="quarter" idx="15"/>
          </p:nvPr>
        </p:nvPicPr>
        <p:blipFill rotWithShape="1">
          <a:blip r:embed="rId3"/>
          <a:srcRect r="2969"/>
          <a:stretch/>
        </p:blipFill>
        <p:spPr>
          <a:xfrm>
            <a:off x="7366136" y="1"/>
            <a:ext cx="4825864" cy="6003924"/>
          </a:xfrm>
        </p:spPr>
      </p:pic>
      <p:sp>
        <p:nvSpPr>
          <p:cNvPr id="10" name="Platshållare för sidfot 5">
            <a:extLst>
              <a:ext uri="{FF2B5EF4-FFF2-40B4-BE49-F238E27FC236}">
                <a16:creationId xmlns:a16="http://schemas.microsoft.com/office/drawing/2014/main" id="{2A4564FC-1D5B-485F-93E0-A2FBEA8E6BF0}"/>
              </a:ext>
            </a:extLst>
          </p:cNvPr>
          <p:cNvSpPr>
            <a:spLocks noGrp="1"/>
          </p:cNvSpPr>
          <p:nvPr>
            <p:ph type="ftr" sz="quarter" idx="11"/>
          </p:nvPr>
        </p:nvSpPr>
        <p:spPr>
          <a:xfrm>
            <a:off x="8812054" y="6444137"/>
            <a:ext cx="2278856" cy="190501"/>
          </a:xfrm>
        </p:spPr>
        <p:txBody>
          <a:bodyPr/>
          <a:lstStyle/>
          <a:p>
            <a:r>
              <a:rPr lang="en-GB" dirty="0" err="1"/>
              <a:t>Prestanda</a:t>
            </a:r>
            <a:r>
              <a:rPr lang="en-GB" dirty="0"/>
              <a:t>- </a:t>
            </a:r>
            <a:r>
              <a:rPr lang="en-GB" dirty="0" err="1"/>
              <a:t>och</a:t>
            </a:r>
            <a:r>
              <a:rPr lang="en-GB" dirty="0"/>
              <a:t> </a:t>
            </a:r>
            <a:r>
              <a:rPr lang="en-GB" dirty="0" err="1"/>
              <a:t>lasttestning</a:t>
            </a:r>
            <a:endParaRPr lang="en-GB" dirty="0"/>
          </a:p>
        </p:txBody>
      </p:sp>
      <p:sp>
        <p:nvSpPr>
          <p:cNvPr id="11" name="Platshållare för bildnummer 6">
            <a:extLst>
              <a:ext uri="{FF2B5EF4-FFF2-40B4-BE49-F238E27FC236}">
                <a16:creationId xmlns:a16="http://schemas.microsoft.com/office/drawing/2014/main" id="{666A89D8-8016-45C8-829E-F725C64ADCB9}"/>
              </a:ext>
            </a:extLst>
          </p:cNvPr>
          <p:cNvSpPr>
            <a:spLocks noGrp="1"/>
          </p:cNvSpPr>
          <p:nvPr>
            <p:ph type="sldNum" sz="quarter" idx="12"/>
          </p:nvPr>
        </p:nvSpPr>
        <p:spPr>
          <a:xfrm>
            <a:off x="11061382" y="6444138"/>
            <a:ext cx="191505" cy="190501"/>
          </a:xfrm>
        </p:spPr>
        <p:txBody>
          <a:bodyPr/>
          <a:lstStyle/>
          <a:p>
            <a:fld id="{0B1617BE-BA58-4B59-88D5-A8C7B239E913}" type="slidenum">
              <a:rPr lang="en-GB" smtClean="0"/>
              <a:pPr/>
              <a:t>10</a:t>
            </a:fld>
            <a:endParaRPr lang="en-GB" dirty="0"/>
          </a:p>
        </p:txBody>
      </p:sp>
      <p:sp>
        <p:nvSpPr>
          <p:cNvPr id="12" name="Rectangle 11">
            <a:extLst>
              <a:ext uri="{FF2B5EF4-FFF2-40B4-BE49-F238E27FC236}">
                <a16:creationId xmlns:a16="http://schemas.microsoft.com/office/drawing/2014/main" id="{4DFF1AFB-FDE8-41EA-B940-6D05B8224583}"/>
              </a:ext>
            </a:extLst>
          </p:cNvPr>
          <p:cNvSpPr/>
          <p:nvPr/>
        </p:nvSpPr>
        <p:spPr>
          <a:xfrm>
            <a:off x="0" y="0"/>
            <a:ext cx="189470" cy="685800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2708798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5A1CC7A-716F-48C9-9BDD-A11E31FC62D4}"/>
              </a:ext>
            </a:extLst>
          </p:cNvPr>
          <p:cNvSpPr/>
          <p:nvPr/>
        </p:nvSpPr>
        <p:spPr>
          <a:xfrm>
            <a:off x="0" y="0"/>
            <a:ext cx="12192000" cy="685800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 name="Text Placeholder 9">
            <a:extLst>
              <a:ext uri="{FF2B5EF4-FFF2-40B4-BE49-F238E27FC236}">
                <a16:creationId xmlns:a16="http://schemas.microsoft.com/office/drawing/2014/main" id="{86C7D9A1-1278-4EDA-B0E9-C0E1A8D1FBC3}"/>
              </a:ext>
            </a:extLst>
          </p:cNvPr>
          <p:cNvSpPr>
            <a:spLocks noGrp="1"/>
          </p:cNvSpPr>
          <p:nvPr>
            <p:ph type="body" sz="quarter" idx="15"/>
          </p:nvPr>
        </p:nvSpPr>
        <p:spPr/>
        <p:txBody>
          <a:bodyPr>
            <a:normAutofit/>
          </a:bodyPr>
          <a:lstStyle/>
          <a:p>
            <a:endParaRPr lang="sv-SE" sz="4400" dirty="0"/>
          </a:p>
        </p:txBody>
      </p:sp>
      <p:sp>
        <p:nvSpPr>
          <p:cNvPr id="8" name="Slide Number Placeholder 7">
            <a:extLst>
              <a:ext uri="{FF2B5EF4-FFF2-40B4-BE49-F238E27FC236}">
                <a16:creationId xmlns:a16="http://schemas.microsoft.com/office/drawing/2014/main" id="{380DB57F-2C95-4F8C-8C65-2D6ABA4D0357}"/>
              </a:ext>
            </a:extLst>
          </p:cNvPr>
          <p:cNvSpPr>
            <a:spLocks noGrp="1"/>
          </p:cNvSpPr>
          <p:nvPr>
            <p:ph type="sldNum" sz="quarter" idx="12"/>
          </p:nvPr>
        </p:nvSpPr>
        <p:spPr/>
        <p:txBody>
          <a:bodyPr/>
          <a:lstStyle/>
          <a:p>
            <a:fld id="{0B1617BE-BA58-4B59-88D5-A8C7B239E913}" type="slidenum">
              <a:rPr lang="en-GB" smtClean="0"/>
              <a:pPr/>
              <a:t>11</a:t>
            </a:fld>
            <a:endParaRPr lang="en-GB" dirty="0"/>
          </a:p>
        </p:txBody>
      </p:sp>
      <p:sp>
        <p:nvSpPr>
          <p:cNvPr id="7" name="Footer Placeholder 6">
            <a:extLst>
              <a:ext uri="{FF2B5EF4-FFF2-40B4-BE49-F238E27FC236}">
                <a16:creationId xmlns:a16="http://schemas.microsoft.com/office/drawing/2014/main" id="{BEEFAE94-6C31-477C-9FF8-DCC063C11789}"/>
              </a:ext>
            </a:extLst>
          </p:cNvPr>
          <p:cNvSpPr>
            <a:spLocks noGrp="1"/>
          </p:cNvSpPr>
          <p:nvPr>
            <p:ph type="ftr" sz="quarter" idx="11"/>
          </p:nvPr>
        </p:nvSpPr>
        <p:spPr/>
        <p:txBody>
          <a:bodyPr/>
          <a:lstStyle/>
          <a:p>
            <a:r>
              <a:rPr lang="en-GB" dirty="0"/>
              <a:t>Performance and load testing</a:t>
            </a:r>
          </a:p>
        </p:txBody>
      </p:sp>
      <p:sp>
        <p:nvSpPr>
          <p:cNvPr id="9" name="Text Placeholder 8">
            <a:extLst>
              <a:ext uri="{FF2B5EF4-FFF2-40B4-BE49-F238E27FC236}">
                <a16:creationId xmlns:a16="http://schemas.microsoft.com/office/drawing/2014/main" id="{1DFA049A-85EC-45CD-935B-D572381FCBF8}"/>
              </a:ext>
            </a:extLst>
          </p:cNvPr>
          <p:cNvSpPr>
            <a:spLocks noGrp="1"/>
          </p:cNvSpPr>
          <p:nvPr>
            <p:ph type="body" sz="quarter" idx="14"/>
          </p:nvPr>
        </p:nvSpPr>
        <p:spPr/>
        <p:txBody>
          <a:bodyPr/>
          <a:lstStyle/>
          <a:p>
            <a:endParaRPr lang="sv-SE"/>
          </a:p>
        </p:txBody>
      </p:sp>
      <p:pic>
        <p:nvPicPr>
          <p:cNvPr id="11" name="Picture 4" descr="http://www.aprendendotestar.com.br/img/ferramentas/jmeter.png">
            <a:extLst>
              <a:ext uri="{FF2B5EF4-FFF2-40B4-BE49-F238E27FC236}">
                <a16:creationId xmlns:a16="http://schemas.microsoft.com/office/drawing/2014/main" id="{338658B4-E889-468E-B92B-CD0055168F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4737" y="2385477"/>
            <a:ext cx="4962525" cy="1685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2849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8661F-57BE-4808-9797-CFE2D7BC7D09}"/>
              </a:ext>
            </a:extLst>
          </p:cNvPr>
          <p:cNvSpPr>
            <a:spLocks noGrp="1"/>
          </p:cNvSpPr>
          <p:nvPr>
            <p:ph type="title"/>
          </p:nvPr>
        </p:nvSpPr>
        <p:spPr/>
        <p:txBody>
          <a:bodyPr/>
          <a:lstStyle/>
          <a:p>
            <a:r>
              <a:rPr lang="sv-SE" dirty="0" err="1"/>
              <a:t>JMeter</a:t>
            </a:r>
            <a:r>
              <a:rPr lang="sv-SE" dirty="0"/>
              <a:t> - intro</a:t>
            </a:r>
          </a:p>
        </p:txBody>
      </p:sp>
      <p:sp>
        <p:nvSpPr>
          <p:cNvPr id="3" name="Text Placeholder 2">
            <a:extLst>
              <a:ext uri="{FF2B5EF4-FFF2-40B4-BE49-F238E27FC236}">
                <a16:creationId xmlns:a16="http://schemas.microsoft.com/office/drawing/2014/main" id="{F3386D02-9BBF-42CE-A388-B92545206D07}"/>
              </a:ext>
            </a:extLst>
          </p:cNvPr>
          <p:cNvSpPr>
            <a:spLocks noGrp="1"/>
          </p:cNvSpPr>
          <p:nvPr>
            <p:ph type="body" sz="quarter" idx="16"/>
          </p:nvPr>
        </p:nvSpPr>
        <p:spPr/>
        <p:txBody>
          <a:bodyPr/>
          <a:lstStyle/>
          <a:p>
            <a:r>
              <a:rPr lang="sv-SE" dirty="0"/>
              <a:t>’</a:t>
            </a:r>
            <a:r>
              <a:rPr lang="sv-SE" dirty="0" err="1"/>
              <a:t>Wiki</a:t>
            </a:r>
            <a:r>
              <a:rPr lang="sv-SE" dirty="0"/>
              <a:t>: </a:t>
            </a:r>
            <a:r>
              <a:rPr lang="sv-SE" b="0" dirty="0"/>
              <a:t>”</a:t>
            </a:r>
            <a:r>
              <a:rPr lang="en-US" b="0" dirty="0"/>
              <a:t> load testing tool for analyzing and measuring the performance of a variety of services, with a focus on web applications.</a:t>
            </a:r>
            <a:r>
              <a:rPr lang="sv-SE" b="0" dirty="0"/>
              <a:t>”</a:t>
            </a:r>
          </a:p>
        </p:txBody>
      </p:sp>
      <p:sp>
        <p:nvSpPr>
          <p:cNvPr id="4" name="Text Placeholder 3">
            <a:extLst>
              <a:ext uri="{FF2B5EF4-FFF2-40B4-BE49-F238E27FC236}">
                <a16:creationId xmlns:a16="http://schemas.microsoft.com/office/drawing/2014/main" id="{0084904B-F817-4C8A-8C14-37D008852A6B}"/>
              </a:ext>
            </a:extLst>
          </p:cNvPr>
          <p:cNvSpPr>
            <a:spLocks noGrp="1"/>
          </p:cNvSpPr>
          <p:nvPr>
            <p:ph type="body" sz="quarter" idx="13"/>
          </p:nvPr>
        </p:nvSpPr>
        <p:spPr/>
        <p:txBody>
          <a:bodyPr/>
          <a:lstStyle/>
          <a:p>
            <a:r>
              <a:rPr lang="sv-SE" dirty="0"/>
              <a:t>Inspelning </a:t>
            </a:r>
            <a:r>
              <a:rPr lang="sv-SE" dirty="0">
                <a:sym typeface="Wingdings" panose="05000000000000000000" pitchFamily="2" charset="2"/>
              </a:rPr>
              <a:t> </a:t>
            </a:r>
            <a:r>
              <a:rPr lang="sv-SE" dirty="0" err="1">
                <a:sym typeface="Wingdings" panose="05000000000000000000" pitchFamily="2" charset="2"/>
              </a:rPr>
              <a:t>proxy</a:t>
            </a:r>
            <a:endParaRPr lang="sv-SE" dirty="0"/>
          </a:p>
          <a:p>
            <a:r>
              <a:rPr lang="sv-SE" dirty="0"/>
              <a:t>Inte bara en browser</a:t>
            </a:r>
          </a:p>
          <a:p>
            <a:endParaRPr lang="sv-SE" dirty="0"/>
          </a:p>
        </p:txBody>
      </p:sp>
      <p:sp>
        <p:nvSpPr>
          <p:cNvPr id="7" name="Footer Placeholder 6">
            <a:extLst>
              <a:ext uri="{FF2B5EF4-FFF2-40B4-BE49-F238E27FC236}">
                <a16:creationId xmlns:a16="http://schemas.microsoft.com/office/drawing/2014/main" id="{268299BD-C6B7-4F9F-9831-3DF532240CA2}"/>
              </a:ext>
            </a:extLst>
          </p:cNvPr>
          <p:cNvSpPr>
            <a:spLocks noGrp="1"/>
          </p:cNvSpPr>
          <p:nvPr>
            <p:ph type="ftr" sz="quarter" idx="11"/>
          </p:nvPr>
        </p:nvSpPr>
        <p:spPr/>
        <p:txBody>
          <a:bodyPr/>
          <a:lstStyle/>
          <a:p>
            <a:r>
              <a:rPr lang="en-GB" dirty="0"/>
              <a:t>Performance and load testing</a:t>
            </a:r>
          </a:p>
        </p:txBody>
      </p:sp>
      <p:sp>
        <p:nvSpPr>
          <p:cNvPr id="8" name="Slide Number Placeholder 7">
            <a:extLst>
              <a:ext uri="{FF2B5EF4-FFF2-40B4-BE49-F238E27FC236}">
                <a16:creationId xmlns:a16="http://schemas.microsoft.com/office/drawing/2014/main" id="{3EF256AC-3BB5-43CB-BB30-09E44B1D56B7}"/>
              </a:ext>
            </a:extLst>
          </p:cNvPr>
          <p:cNvSpPr>
            <a:spLocks noGrp="1"/>
          </p:cNvSpPr>
          <p:nvPr>
            <p:ph type="sldNum" sz="quarter" idx="12"/>
          </p:nvPr>
        </p:nvSpPr>
        <p:spPr/>
        <p:txBody>
          <a:bodyPr/>
          <a:lstStyle/>
          <a:p>
            <a:fld id="{0B1617BE-BA58-4B59-88D5-A8C7B239E913}" type="slidenum">
              <a:rPr lang="en-GB" smtClean="0"/>
              <a:pPr/>
              <a:t>12</a:t>
            </a:fld>
            <a:endParaRPr lang="en-GB" dirty="0"/>
          </a:p>
        </p:txBody>
      </p:sp>
      <p:pic>
        <p:nvPicPr>
          <p:cNvPr id="1028" name="Picture 4" descr="http://www.aprendendotestar.com.br/img/ferramentas/jmeter.png">
            <a:extLst>
              <a:ext uri="{FF2B5EF4-FFF2-40B4-BE49-F238E27FC236}">
                <a16:creationId xmlns:a16="http://schemas.microsoft.com/office/drawing/2014/main" id="{8448168B-F1F5-4E23-B593-1AD74AC50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7447" y="223361"/>
            <a:ext cx="2278856" cy="774199"/>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53D7CD25-7E6E-4D4D-86BA-1074157F2B1A}"/>
              </a:ext>
            </a:extLst>
          </p:cNvPr>
          <p:cNvSpPr/>
          <p:nvPr/>
        </p:nvSpPr>
        <p:spPr>
          <a:xfrm>
            <a:off x="0" y="0"/>
            <a:ext cx="189470" cy="6858001"/>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33625278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DEC68-0397-43DD-8AC5-D6B2886E73F6}"/>
              </a:ext>
            </a:extLst>
          </p:cNvPr>
          <p:cNvSpPr>
            <a:spLocks noGrp="1"/>
          </p:cNvSpPr>
          <p:nvPr>
            <p:ph type="title"/>
          </p:nvPr>
        </p:nvSpPr>
        <p:spPr/>
        <p:txBody>
          <a:bodyPr/>
          <a:lstStyle/>
          <a:p>
            <a:r>
              <a:rPr lang="sv-SE" dirty="0"/>
              <a:t>Demo</a:t>
            </a:r>
          </a:p>
        </p:txBody>
      </p:sp>
      <p:sp>
        <p:nvSpPr>
          <p:cNvPr id="4" name="Text Placeholder 3">
            <a:extLst>
              <a:ext uri="{FF2B5EF4-FFF2-40B4-BE49-F238E27FC236}">
                <a16:creationId xmlns:a16="http://schemas.microsoft.com/office/drawing/2014/main" id="{21E7E3B2-92BF-4FB4-B6B3-F71538204EF5}"/>
              </a:ext>
            </a:extLst>
          </p:cNvPr>
          <p:cNvSpPr>
            <a:spLocks noGrp="1"/>
          </p:cNvSpPr>
          <p:nvPr>
            <p:ph type="body" sz="quarter" idx="13"/>
          </p:nvPr>
        </p:nvSpPr>
        <p:spPr>
          <a:xfrm>
            <a:off x="839788" y="2039826"/>
            <a:ext cx="5578597" cy="4484066"/>
          </a:xfrm>
        </p:spPr>
        <p:txBody>
          <a:bodyPr/>
          <a:lstStyle/>
          <a:p>
            <a:r>
              <a:rPr lang="sv-SE" dirty="0"/>
              <a:t>Sätta upp </a:t>
            </a:r>
            <a:r>
              <a:rPr lang="sv-SE" dirty="0" err="1"/>
              <a:t>proxy</a:t>
            </a:r>
            <a:endParaRPr lang="sv-SE" dirty="0"/>
          </a:p>
          <a:p>
            <a:r>
              <a:rPr lang="sv-SE" dirty="0"/>
              <a:t>Förklara </a:t>
            </a:r>
            <a:r>
              <a:rPr lang="sv-SE" dirty="0" err="1"/>
              <a:t>use</a:t>
            </a:r>
            <a:r>
              <a:rPr lang="sv-SE" dirty="0"/>
              <a:t> </a:t>
            </a:r>
            <a:r>
              <a:rPr lang="sv-SE" dirty="0" err="1"/>
              <a:t>caset</a:t>
            </a:r>
            <a:endParaRPr lang="sv-SE" dirty="0"/>
          </a:p>
          <a:p>
            <a:r>
              <a:rPr lang="sv-SE" dirty="0"/>
              <a:t>Spela in</a:t>
            </a:r>
          </a:p>
          <a:p>
            <a:r>
              <a:rPr lang="sv-SE" dirty="0"/>
              <a:t>Vad visas i </a:t>
            </a:r>
            <a:r>
              <a:rPr lang="sv-SE" dirty="0" err="1"/>
              <a:t>Jmeter</a:t>
            </a:r>
            <a:endParaRPr lang="sv-SE" dirty="0"/>
          </a:p>
          <a:p>
            <a:pPr lvl="1"/>
            <a:r>
              <a:rPr lang="sv-SE" dirty="0"/>
              <a:t>Vänsterpanelen</a:t>
            </a:r>
          </a:p>
          <a:p>
            <a:pPr lvl="2"/>
            <a:r>
              <a:rPr lang="sv-SE" dirty="0" err="1"/>
              <a:t>Thread</a:t>
            </a:r>
            <a:r>
              <a:rPr lang="sv-SE" dirty="0"/>
              <a:t> </a:t>
            </a:r>
            <a:r>
              <a:rPr lang="sv-SE" dirty="0" err="1"/>
              <a:t>group</a:t>
            </a:r>
            <a:endParaRPr lang="sv-SE" dirty="0"/>
          </a:p>
          <a:p>
            <a:pPr lvl="3"/>
            <a:r>
              <a:rPr lang="sv-SE" dirty="0" err="1"/>
              <a:t>Users</a:t>
            </a:r>
            <a:r>
              <a:rPr lang="sv-SE" dirty="0"/>
              <a:t>, </a:t>
            </a:r>
            <a:r>
              <a:rPr lang="sv-SE" dirty="0" err="1"/>
              <a:t>Rampup</a:t>
            </a:r>
            <a:r>
              <a:rPr lang="sv-SE" dirty="0"/>
              <a:t>, </a:t>
            </a:r>
            <a:r>
              <a:rPr lang="sv-SE" dirty="0" err="1"/>
              <a:t>Looå</a:t>
            </a:r>
            <a:endParaRPr lang="sv-SE" dirty="0"/>
          </a:p>
          <a:p>
            <a:pPr lvl="2"/>
            <a:r>
              <a:rPr lang="sv-SE" dirty="0"/>
              <a:t>HTTP </a:t>
            </a:r>
            <a:r>
              <a:rPr lang="sv-SE" dirty="0" err="1"/>
              <a:t>Request</a:t>
            </a:r>
            <a:r>
              <a:rPr lang="sv-SE" dirty="0"/>
              <a:t> </a:t>
            </a:r>
            <a:r>
              <a:rPr lang="sv-SE" dirty="0" err="1"/>
              <a:t>Defaults</a:t>
            </a:r>
            <a:endParaRPr lang="sv-SE" dirty="0"/>
          </a:p>
          <a:p>
            <a:pPr lvl="1"/>
            <a:r>
              <a:rPr lang="sv-SE" dirty="0" err="1"/>
              <a:t>Result</a:t>
            </a:r>
            <a:r>
              <a:rPr lang="sv-SE" dirty="0"/>
              <a:t> </a:t>
            </a:r>
            <a:r>
              <a:rPr lang="sv-SE" dirty="0" err="1"/>
              <a:t>tree</a:t>
            </a:r>
            <a:r>
              <a:rPr lang="sv-SE" dirty="0"/>
              <a:t> (</a:t>
            </a:r>
            <a:r>
              <a:rPr lang="sv-SE" dirty="0" err="1"/>
              <a:t>Listener</a:t>
            </a:r>
            <a:r>
              <a:rPr lang="sv-SE" dirty="0"/>
              <a:t>)</a:t>
            </a:r>
          </a:p>
          <a:p>
            <a:pPr lvl="1"/>
            <a:r>
              <a:rPr lang="sv-SE" dirty="0"/>
              <a:t>Parametrar – JSON </a:t>
            </a:r>
            <a:r>
              <a:rPr lang="sv-SE" dirty="0" err="1"/>
              <a:t>Extractor</a:t>
            </a:r>
            <a:endParaRPr lang="sv-SE" dirty="0"/>
          </a:p>
          <a:p>
            <a:pPr lvl="1"/>
            <a:r>
              <a:rPr lang="sv-SE" dirty="0"/>
              <a:t>Extrahera </a:t>
            </a:r>
            <a:r>
              <a:rPr lang="sv-SE" dirty="0" err="1"/>
              <a:t>sessionID</a:t>
            </a:r>
            <a:r>
              <a:rPr lang="sv-SE" dirty="0"/>
              <a:t>/annan data</a:t>
            </a:r>
          </a:p>
          <a:p>
            <a:pPr lvl="1"/>
            <a:endParaRPr lang="sv-SE" dirty="0"/>
          </a:p>
          <a:p>
            <a:endParaRPr lang="sv-SE" dirty="0"/>
          </a:p>
        </p:txBody>
      </p:sp>
      <p:sp>
        <p:nvSpPr>
          <p:cNvPr id="5" name="Picture Placeholder 4">
            <a:extLst>
              <a:ext uri="{FF2B5EF4-FFF2-40B4-BE49-F238E27FC236}">
                <a16:creationId xmlns:a16="http://schemas.microsoft.com/office/drawing/2014/main" id="{2B8B8FED-F2BC-4CAD-951A-FFB3B71B623B}"/>
              </a:ext>
            </a:extLst>
          </p:cNvPr>
          <p:cNvSpPr>
            <a:spLocks noGrp="1"/>
          </p:cNvSpPr>
          <p:nvPr>
            <p:ph type="pic" sz="quarter" idx="14"/>
          </p:nvPr>
        </p:nvSpPr>
        <p:spPr/>
      </p:sp>
      <p:sp>
        <p:nvSpPr>
          <p:cNvPr id="6" name="Picture Placeholder 5">
            <a:extLst>
              <a:ext uri="{FF2B5EF4-FFF2-40B4-BE49-F238E27FC236}">
                <a16:creationId xmlns:a16="http://schemas.microsoft.com/office/drawing/2014/main" id="{F74FD26F-3274-4AB4-89CD-EC37B4C6A095}"/>
              </a:ext>
            </a:extLst>
          </p:cNvPr>
          <p:cNvSpPr>
            <a:spLocks noGrp="1"/>
          </p:cNvSpPr>
          <p:nvPr>
            <p:ph type="pic" sz="quarter" idx="15"/>
          </p:nvPr>
        </p:nvSpPr>
        <p:spPr/>
      </p:sp>
      <p:sp>
        <p:nvSpPr>
          <p:cNvPr id="7" name="Footer Placeholder 6">
            <a:extLst>
              <a:ext uri="{FF2B5EF4-FFF2-40B4-BE49-F238E27FC236}">
                <a16:creationId xmlns:a16="http://schemas.microsoft.com/office/drawing/2014/main" id="{18DAF513-3101-4205-9FFE-44B7646FB3E8}"/>
              </a:ext>
            </a:extLst>
          </p:cNvPr>
          <p:cNvSpPr>
            <a:spLocks noGrp="1"/>
          </p:cNvSpPr>
          <p:nvPr>
            <p:ph type="ftr" sz="quarter" idx="11"/>
          </p:nvPr>
        </p:nvSpPr>
        <p:spPr/>
        <p:txBody>
          <a:bodyPr/>
          <a:lstStyle/>
          <a:p>
            <a:r>
              <a:rPr lang="en-GB" dirty="0"/>
              <a:t>Performance and load testing</a:t>
            </a:r>
          </a:p>
        </p:txBody>
      </p:sp>
      <p:sp>
        <p:nvSpPr>
          <p:cNvPr id="8" name="Slide Number Placeholder 7">
            <a:extLst>
              <a:ext uri="{FF2B5EF4-FFF2-40B4-BE49-F238E27FC236}">
                <a16:creationId xmlns:a16="http://schemas.microsoft.com/office/drawing/2014/main" id="{2B476EAB-D640-4416-ADB3-F3B36B4DFE16}"/>
              </a:ext>
            </a:extLst>
          </p:cNvPr>
          <p:cNvSpPr>
            <a:spLocks noGrp="1"/>
          </p:cNvSpPr>
          <p:nvPr>
            <p:ph type="sldNum" sz="quarter" idx="12"/>
          </p:nvPr>
        </p:nvSpPr>
        <p:spPr/>
        <p:txBody>
          <a:bodyPr/>
          <a:lstStyle/>
          <a:p>
            <a:fld id="{0B1617BE-BA58-4B59-88D5-A8C7B239E913}" type="slidenum">
              <a:rPr lang="en-GB" smtClean="0"/>
              <a:pPr/>
              <a:t>13</a:t>
            </a:fld>
            <a:endParaRPr lang="en-GB" dirty="0"/>
          </a:p>
        </p:txBody>
      </p:sp>
      <p:pic>
        <p:nvPicPr>
          <p:cNvPr id="11" name="Picture Placeholder 3">
            <a:extLst>
              <a:ext uri="{FF2B5EF4-FFF2-40B4-BE49-F238E27FC236}">
                <a16:creationId xmlns:a16="http://schemas.microsoft.com/office/drawing/2014/main" id="{9FBCBA89-62A9-48C9-8FD8-C642954ACD65}"/>
              </a:ext>
            </a:extLst>
          </p:cNvPr>
          <p:cNvPicPr>
            <a:picLocks noChangeAspect="1"/>
          </p:cNvPicPr>
          <p:nvPr/>
        </p:nvPicPr>
        <p:blipFill>
          <a:blip r:embed="rId2"/>
          <a:stretch>
            <a:fillRect/>
          </a:stretch>
        </p:blipFill>
        <p:spPr>
          <a:xfrm>
            <a:off x="7222334" y="-1588"/>
            <a:ext cx="4967282" cy="5813425"/>
          </a:xfrm>
          <a:prstGeom prst="rect">
            <a:avLst/>
          </a:prstGeom>
        </p:spPr>
      </p:pic>
      <p:sp>
        <p:nvSpPr>
          <p:cNvPr id="12" name="Rectangle 11">
            <a:extLst>
              <a:ext uri="{FF2B5EF4-FFF2-40B4-BE49-F238E27FC236}">
                <a16:creationId xmlns:a16="http://schemas.microsoft.com/office/drawing/2014/main" id="{CEC6C69F-40FE-438D-89EE-3088EFCD01E4}"/>
              </a:ext>
            </a:extLst>
          </p:cNvPr>
          <p:cNvSpPr/>
          <p:nvPr/>
        </p:nvSpPr>
        <p:spPr>
          <a:xfrm>
            <a:off x="0" y="0"/>
            <a:ext cx="189470" cy="685800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3525845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8661F-57BE-4808-9797-CFE2D7BC7D09}"/>
              </a:ext>
            </a:extLst>
          </p:cNvPr>
          <p:cNvSpPr>
            <a:spLocks noGrp="1"/>
          </p:cNvSpPr>
          <p:nvPr>
            <p:ph type="title"/>
          </p:nvPr>
        </p:nvSpPr>
        <p:spPr/>
        <p:txBody>
          <a:bodyPr/>
          <a:lstStyle/>
          <a:p>
            <a:r>
              <a:rPr lang="sv-SE" dirty="0" err="1"/>
              <a:t>More</a:t>
            </a:r>
            <a:r>
              <a:rPr lang="sv-SE" dirty="0"/>
              <a:t> </a:t>
            </a:r>
            <a:r>
              <a:rPr lang="sv-SE" dirty="0" err="1"/>
              <a:t>with</a:t>
            </a:r>
            <a:r>
              <a:rPr lang="sv-SE" dirty="0"/>
              <a:t> </a:t>
            </a:r>
            <a:r>
              <a:rPr lang="sv-SE" dirty="0" err="1"/>
              <a:t>JMeter</a:t>
            </a:r>
            <a:endParaRPr lang="sv-SE" dirty="0"/>
          </a:p>
        </p:txBody>
      </p:sp>
      <p:sp>
        <p:nvSpPr>
          <p:cNvPr id="3" name="Text Placeholder 2">
            <a:extLst>
              <a:ext uri="{FF2B5EF4-FFF2-40B4-BE49-F238E27FC236}">
                <a16:creationId xmlns:a16="http://schemas.microsoft.com/office/drawing/2014/main" id="{F3386D02-9BBF-42CE-A388-B92545206D07}"/>
              </a:ext>
            </a:extLst>
          </p:cNvPr>
          <p:cNvSpPr>
            <a:spLocks noGrp="1"/>
          </p:cNvSpPr>
          <p:nvPr>
            <p:ph type="body" sz="quarter" idx="16"/>
          </p:nvPr>
        </p:nvSpPr>
        <p:spPr/>
        <p:txBody>
          <a:bodyPr/>
          <a:lstStyle/>
          <a:p>
            <a:endParaRPr lang="sv-SE"/>
          </a:p>
        </p:txBody>
      </p:sp>
      <p:sp>
        <p:nvSpPr>
          <p:cNvPr id="4" name="Text Placeholder 3">
            <a:extLst>
              <a:ext uri="{FF2B5EF4-FFF2-40B4-BE49-F238E27FC236}">
                <a16:creationId xmlns:a16="http://schemas.microsoft.com/office/drawing/2014/main" id="{0084904B-F817-4C8A-8C14-37D008852A6B}"/>
              </a:ext>
            </a:extLst>
          </p:cNvPr>
          <p:cNvSpPr>
            <a:spLocks noGrp="1"/>
          </p:cNvSpPr>
          <p:nvPr>
            <p:ph type="body" sz="quarter" idx="13"/>
          </p:nvPr>
        </p:nvSpPr>
        <p:spPr/>
        <p:txBody>
          <a:bodyPr/>
          <a:lstStyle/>
          <a:p>
            <a:r>
              <a:rPr lang="sv-SE" dirty="0" err="1"/>
              <a:t>Command</a:t>
            </a:r>
            <a:r>
              <a:rPr lang="sv-SE" dirty="0"/>
              <a:t> </a:t>
            </a:r>
            <a:r>
              <a:rPr lang="sv-SE" dirty="0" err="1"/>
              <a:t>line</a:t>
            </a:r>
            <a:r>
              <a:rPr lang="sv-SE" dirty="0"/>
              <a:t> </a:t>
            </a:r>
            <a:r>
              <a:rPr lang="sv-SE" dirty="0" err="1"/>
              <a:t>execution</a:t>
            </a:r>
            <a:endParaRPr lang="sv-SE" dirty="0"/>
          </a:p>
          <a:p>
            <a:r>
              <a:rPr lang="sv-SE" dirty="0"/>
              <a:t>CSV data set </a:t>
            </a:r>
            <a:r>
              <a:rPr lang="sv-SE" dirty="0" err="1"/>
              <a:t>config</a:t>
            </a:r>
            <a:endParaRPr lang="sv-SE" dirty="0"/>
          </a:p>
          <a:p>
            <a:r>
              <a:rPr lang="sv-SE" dirty="0"/>
              <a:t>Schedule tasks</a:t>
            </a:r>
          </a:p>
          <a:p>
            <a:r>
              <a:rPr lang="sv-SE" dirty="0"/>
              <a:t>DRY</a:t>
            </a:r>
          </a:p>
          <a:p>
            <a:r>
              <a:rPr lang="sv-SE" dirty="0" err="1"/>
              <a:t>Use</a:t>
            </a:r>
            <a:r>
              <a:rPr lang="sv-SE" dirty="0"/>
              <a:t> to </a:t>
            </a:r>
            <a:r>
              <a:rPr lang="sv-SE" dirty="0" err="1"/>
              <a:t>create</a:t>
            </a:r>
            <a:r>
              <a:rPr lang="sv-SE" dirty="0"/>
              <a:t> testa data</a:t>
            </a:r>
          </a:p>
          <a:p>
            <a:endParaRPr lang="sv-SE" dirty="0"/>
          </a:p>
        </p:txBody>
      </p:sp>
      <p:sp>
        <p:nvSpPr>
          <p:cNvPr id="5" name="Picture Placeholder 4">
            <a:extLst>
              <a:ext uri="{FF2B5EF4-FFF2-40B4-BE49-F238E27FC236}">
                <a16:creationId xmlns:a16="http://schemas.microsoft.com/office/drawing/2014/main" id="{A2A6FDB7-6D4B-4F1A-AA85-0ED7DB8992E5}"/>
              </a:ext>
            </a:extLst>
          </p:cNvPr>
          <p:cNvSpPr>
            <a:spLocks noGrp="1"/>
          </p:cNvSpPr>
          <p:nvPr>
            <p:ph type="pic" sz="quarter" idx="14"/>
          </p:nvPr>
        </p:nvSpPr>
        <p:spPr/>
      </p:sp>
      <p:sp>
        <p:nvSpPr>
          <p:cNvPr id="6" name="Picture Placeholder 5">
            <a:extLst>
              <a:ext uri="{FF2B5EF4-FFF2-40B4-BE49-F238E27FC236}">
                <a16:creationId xmlns:a16="http://schemas.microsoft.com/office/drawing/2014/main" id="{4C80EB62-34F5-43FB-90EC-48B49CBF370B}"/>
              </a:ext>
            </a:extLst>
          </p:cNvPr>
          <p:cNvSpPr>
            <a:spLocks noGrp="1"/>
          </p:cNvSpPr>
          <p:nvPr>
            <p:ph type="pic" sz="quarter" idx="15"/>
          </p:nvPr>
        </p:nvSpPr>
        <p:spPr/>
      </p:sp>
      <p:sp>
        <p:nvSpPr>
          <p:cNvPr id="7" name="Footer Placeholder 6">
            <a:extLst>
              <a:ext uri="{FF2B5EF4-FFF2-40B4-BE49-F238E27FC236}">
                <a16:creationId xmlns:a16="http://schemas.microsoft.com/office/drawing/2014/main" id="{268299BD-C6B7-4F9F-9831-3DF532240CA2}"/>
              </a:ext>
            </a:extLst>
          </p:cNvPr>
          <p:cNvSpPr>
            <a:spLocks noGrp="1"/>
          </p:cNvSpPr>
          <p:nvPr>
            <p:ph type="ftr" sz="quarter" idx="11"/>
          </p:nvPr>
        </p:nvSpPr>
        <p:spPr/>
        <p:txBody>
          <a:bodyPr/>
          <a:lstStyle/>
          <a:p>
            <a:r>
              <a:rPr lang="en-GB" dirty="0"/>
              <a:t>Performance and load testing</a:t>
            </a:r>
          </a:p>
        </p:txBody>
      </p:sp>
      <p:sp>
        <p:nvSpPr>
          <p:cNvPr id="8" name="Slide Number Placeholder 7">
            <a:extLst>
              <a:ext uri="{FF2B5EF4-FFF2-40B4-BE49-F238E27FC236}">
                <a16:creationId xmlns:a16="http://schemas.microsoft.com/office/drawing/2014/main" id="{3EF256AC-3BB5-43CB-BB30-09E44B1D56B7}"/>
              </a:ext>
            </a:extLst>
          </p:cNvPr>
          <p:cNvSpPr>
            <a:spLocks noGrp="1"/>
          </p:cNvSpPr>
          <p:nvPr>
            <p:ph type="sldNum" sz="quarter" idx="12"/>
          </p:nvPr>
        </p:nvSpPr>
        <p:spPr/>
        <p:txBody>
          <a:bodyPr/>
          <a:lstStyle/>
          <a:p>
            <a:fld id="{0B1617BE-BA58-4B59-88D5-A8C7B239E913}" type="slidenum">
              <a:rPr lang="en-GB" smtClean="0"/>
              <a:pPr/>
              <a:t>14</a:t>
            </a:fld>
            <a:endParaRPr lang="en-GB" dirty="0"/>
          </a:p>
        </p:txBody>
      </p:sp>
      <p:pic>
        <p:nvPicPr>
          <p:cNvPr id="13" name="Picture 4" descr="http://www.aprendendotestar.com.br/img/ferramentas/jmeter.png">
            <a:extLst>
              <a:ext uri="{FF2B5EF4-FFF2-40B4-BE49-F238E27FC236}">
                <a16:creationId xmlns:a16="http://schemas.microsoft.com/office/drawing/2014/main" id="{9D034531-E8CE-4884-94FD-0B1097B9CB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7447" y="223361"/>
            <a:ext cx="2278856" cy="774199"/>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FE2D8CA2-91AA-4141-A641-D86F37B4C32E}"/>
              </a:ext>
            </a:extLst>
          </p:cNvPr>
          <p:cNvSpPr/>
          <p:nvPr/>
        </p:nvSpPr>
        <p:spPr>
          <a:xfrm>
            <a:off x="0" y="0"/>
            <a:ext cx="189470" cy="685800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55298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latshållare för text 7">
            <a:extLst>
              <a:ext uri="{FF2B5EF4-FFF2-40B4-BE49-F238E27FC236}">
                <a16:creationId xmlns:a16="http://schemas.microsoft.com/office/drawing/2014/main" id="{AF48999E-867F-2642-B859-7590A32091CE}"/>
              </a:ext>
            </a:extLst>
          </p:cNvPr>
          <p:cNvSpPr>
            <a:spLocks noGrp="1"/>
          </p:cNvSpPr>
          <p:nvPr>
            <p:ph type="body" sz="quarter" idx="13"/>
          </p:nvPr>
        </p:nvSpPr>
        <p:spPr>
          <a:xfrm>
            <a:off x="838200" y="463594"/>
            <a:ext cx="6531895" cy="425406"/>
          </a:xfrm>
        </p:spPr>
        <p:txBody>
          <a:bodyPr/>
          <a:lstStyle/>
          <a:p>
            <a:endParaRPr lang="en-GB" dirty="0"/>
          </a:p>
        </p:txBody>
      </p:sp>
      <p:sp>
        <p:nvSpPr>
          <p:cNvPr id="3" name="Rubrik 2">
            <a:extLst>
              <a:ext uri="{FF2B5EF4-FFF2-40B4-BE49-F238E27FC236}">
                <a16:creationId xmlns:a16="http://schemas.microsoft.com/office/drawing/2014/main" id="{A30D668E-913B-DA4B-85C2-53489FA7DA2E}"/>
              </a:ext>
            </a:extLst>
          </p:cNvPr>
          <p:cNvSpPr>
            <a:spLocks noGrp="1"/>
          </p:cNvSpPr>
          <p:nvPr>
            <p:ph type="title"/>
          </p:nvPr>
        </p:nvSpPr>
        <p:spPr>
          <a:xfrm>
            <a:off x="839786" y="958738"/>
            <a:ext cx="6531895" cy="1081088"/>
          </a:xfrm>
        </p:spPr>
        <p:txBody>
          <a:bodyPr/>
          <a:lstStyle/>
          <a:p>
            <a:r>
              <a:rPr lang="en-US" dirty="0"/>
              <a:t>Outro</a:t>
            </a:r>
            <a:endParaRPr lang="en-GB" dirty="0"/>
          </a:p>
        </p:txBody>
      </p:sp>
      <p:sp>
        <p:nvSpPr>
          <p:cNvPr id="9" name="Platshållare för text 8">
            <a:extLst>
              <a:ext uri="{FF2B5EF4-FFF2-40B4-BE49-F238E27FC236}">
                <a16:creationId xmlns:a16="http://schemas.microsoft.com/office/drawing/2014/main" id="{8F476F19-B3AC-B34A-BBF8-4CB1BE84D158}"/>
              </a:ext>
            </a:extLst>
          </p:cNvPr>
          <p:cNvSpPr>
            <a:spLocks noGrp="1"/>
          </p:cNvSpPr>
          <p:nvPr>
            <p:ph type="body" sz="quarter" idx="14"/>
          </p:nvPr>
        </p:nvSpPr>
        <p:spPr>
          <a:xfrm>
            <a:off x="846137" y="2290119"/>
            <a:ext cx="5026762" cy="3713806"/>
          </a:xfrm>
        </p:spPr>
        <p:txBody>
          <a:bodyPr/>
          <a:lstStyle/>
          <a:p>
            <a:pPr>
              <a:buFont typeface="Arial" panose="020B0604020202020204" pitchFamily="34" charset="0"/>
              <a:buChar char="•"/>
            </a:pPr>
            <a:r>
              <a:rPr lang="en-US" dirty="0" err="1"/>
              <a:t>Integrationstester</a:t>
            </a:r>
            <a:r>
              <a:rPr lang="en-US" dirty="0"/>
              <a:t> </a:t>
            </a:r>
          </a:p>
          <a:p>
            <a:pPr lvl="1">
              <a:buFont typeface="Arial" panose="020B0604020202020204" pitchFamily="34" charset="0"/>
              <a:buChar char="•"/>
            </a:pPr>
            <a:r>
              <a:rPr lang="sv-SE" dirty="0"/>
              <a:t>Testa integrationen mellan interna och externa system</a:t>
            </a:r>
          </a:p>
          <a:p>
            <a:pPr lvl="1">
              <a:buFont typeface="Arial" panose="020B0604020202020204" pitchFamily="34" charset="0"/>
              <a:buChar char="•"/>
            </a:pPr>
            <a:r>
              <a:rPr lang="sv-SE" dirty="0"/>
              <a:t>Exempel: Tidigare projekt hade integration mot UC</a:t>
            </a:r>
          </a:p>
          <a:p>
            <a:pPr>
              <a:buFont typeface="Arial" panose="020B0604020202020204" pitchFamily="34" charset="0"/>
              <a:buChar char="•"/>
            </a:pPr>
            <a:r>
              <a:rPr lang="en-GB" dirty="0"/>
              <a:t>Trends between releases </a:t>
            </a:r>
          </a:p>
          <a:p>
            <a:pPr lvl="1">
              <a:buFont typeface="Arial" panose="020B0604020202020204" pitchFamily="34" charset="0"/>
              <a:buChar char="•"/>
            </a:pPr>
            <a:r>
              <a:rPr lang="en-US" dirty="0" err="1"/>
              <a:t>Hur</a:t>
            </a:r>
            <a:r>
              <a:rPr lang="en-US" dirty="0"/>
              <a:t> </a:t>
            </a:r>
            <a:r>
              <a:rPr lang="en-US" dirty="0" err="1"/>
              <a:t>förändras</a:t>
            </a:r>
            <a:r>
              <a:rPr lang="en-US" dirty="0"/>
              <a:t> </a:t>
            </a:r>
            <a:r>
              <a:rPr lang="en-US" dirty="0" err="1"/>
              <a:t>svarstiderna</a:t>
            </a:r>
            <a:r>
              <a:rPr lang="en-US" dirty="0"/>
              <a:t> </a:t>
            </a:r>
            <a:r>
              <a:rPr lang="en-US" dirty="0" err="1"/>
              <a:t>och</a:t>
            </a:r>
            <a:r>
              <a:rPr lang="en-US" dirty="0"/>
              <a:t> </a:t>
            </a:r>
            <a:r>
              <a:rPr lang="en-US" dirty="0" err="1"/>
              <a:t>fel</a:t>
            </a:r>
            <a:r>
              <a:rPr lang="en-US" dirty="0"/>
              <a:t> </a:t>
            </a:r>
            <a:r>
              <a:rPr lang="en-US" dirty="0" err="1"/>
              <a:t>mellan</a:t>
            </a:r>
            <a:r>
              <a:rPr lang="en-US" dirty="0"/>
              <a:t> releaser?</a:t>
            </a:r>
          </a:p>
          <a:p>
            <a:pPr>
              <a:buFont typeface="Arial" panose="020B0604020202020204" pitchFamily="34" charset="0"/>
              <a:buChar char="•"/>
            </a:pPr>
            <a:r>
              <a:rPr lang="en-GB" dirty="0" err="1"/>
              <a:t>Automatisera</a:t>
            </a:r>
            <a:r>
              <a:rPr lang="en-GB" dirty="0"/>
              <a:t> </a:t>
            </a:r>
            <a:r>
              <a:rPr lang="en-GB" dirty="0" err="1"/>
              <a:t>testerna</a:t>
            </a:r>
            <a:endParaRPr lang="en-GB" dirty="0"/>
          </a:p>
          <a:p>
            <a:pPr lvl="1">
              <a:buFont typeface="Arial" panose="020B0604020202020204" pitchFamily="34" charset="0"/>
              <a:buChar char="•"/>
            </a:pPr>
            <a:r>
              <a:rPr lang="sv-SE" dirty="0"/>
              <a:t>Integrera testerna i en </a:t>
            </a:r>
            <a:r>
              <a:rPr lang="sv-SE" dirty="0" err="1"/>
              <a:t>Continuous</a:t>
            </a:r>
            <a:r>
              <a:rPr lang="sv-SE" dirty="0"/>
              <a:t> Integration pipeline</a:t>
            </a:r>
          </a:p>
          <a:p>
            <a:pPr lvl="1">
              <a:buFont typeface="Arial" panose="020B0604020202020204" pitchFamily="34" charset="0"/>
              <a:buChar char="•"/>
            </a:pPr>
            <a:r>
              <a:rPr lang="sv-SE" dirty="0"/>
              <a:t>Koppla på körning av testerna vid varje </a:t>
            </a:r>
            <a:r>
              <a:rPr lang="sv-SE" dirty="0" err="1"/>
              <a:t>commit</a:t>
            </a:r>
            <a:r>
              <a:rPr lang="sv-SE" dirty="0"/>
              <a:t> eller release</a:t>
            </a:r>
          </a:p>
          <a:p>
            <a:pPr lvl="1">
              <a:buFont typeface="Arial" panose="020B0604020202020204" pitchFamily="34" charset="0"/>
              <a:buChar char="•"/>
            </a:pPr>
            <a:endParaRPr lang="en-US" dirty="0"/>
          </a:p>
          <a:p>
            <a:pPr lvl="1">
              <a:buFont typeface="Arial" panose="020B0604020202020204" pitchFamily="34" charset="0"/>
              <a:buChar char="•"/>
            </a:pPr>
            <a:endParaRPr lang="sv-SE" dirty="0"/>
          </a:p>
        </p:txBody>
      </p:sp>
      <p:sp>
        <p:nvSpPr>
          <p:cNvPr id="10" name="Platshållare för sidfot 5">
            <a:extLst>
              <a:ext uri="{FF2B5EF4-FFF2-40B4-BE49-F238E27FC236}">
                <a16:creationId xmlns:a16="http://schemas.microsoft.com/office/drawing/2014/main" id="{2A4564FC-1D5B-485F-93E0-A2FBEA8E6BF0}"/>
              </a:ext>
            </a:extLst>
          </p:cNvPr>
          <p:cNvSpPr>
            <a:spLocks noGrp="1"/>
          </p:cNvSpPr>
          <p:nvPr>
            <p:ph type="ftr" sz="quarter" idx="11"/>
          </p:nvPr>
        </p:nvSpPr>
        <p:spPr>
          <a:xfrm>
            <a:off x="8812054" y="6444137"/>
            <a:ext cx="2278856" cy="190501"/>
          </a:xfrm>
        </p:spPr>
        <p:txBody>
          <a:bodyPr/>
          <a:lstStyle/>
          <a:p>
            <a:r>
              <a:rPr lang="en-GB" dirty="0" err="1"/>
              <a:t>Prestanda</a:t>
            </a:r>
            <a:r>
              <a:rPr lang="en-GB" dirty="0"/>
              <a:t>- </a:t>
            </a:r>
            <a:r>
              <a:rPr lang="en-GB" dirty="0" err="1"/>
              <a:t>och</a:t>
            </a:r>
            <a:r>
              <a:rPr lang="en-GB" dirty="0"/>
              <a:t> </a:t>
            </a:r>
            <a:r>
              <a:rPr lang="en-GB" dirty="0" err="1"/>
              <a:t>lasttestning</a:t>
            </a:r>
            <a:endParaRPr lang="en-GB" dirty="0"/>
          </a:p>
        </p:txBody>
      </p:sp>
      <p:sp>
        <p:nvSpPr>
          <p:cNvPr id="11" name="Platshållare för bildnummer 6">
            <a:extLst>
              <a:ext uri="{FF2B5EF4-FFF2-40B4-BE49-F238E27FC236}">
                <a16:creationId xmlns:a16="http://schemas.microsoft.com/office/drawing/2014/main" id="{666A89D8-8016-45C8-829E-F725C64ADCB9}"/>
              </a:ext>
            </a:extLst>
          </p:cNvPr>
          <p:cNvSpPr>
            <a:spLocks noGrp="1"/>
          </p:cNvSpPr>
          <p:nvPr>
            <p:ph type="sldNum" sz="quarter" idx="12"/>
          </p:nvPr>
        </p:nvSpPr>
        <p:spPr>
          <a:xfrm>
            <a:off x="11061382" y="6444138"/>
            <a:ext cx="191505" cy="190501"/>
          </a:xfrm>
        </p:spPr>
        <p:txBody>
          <a:bodyPr/>
          <a:lstStyle/>
          <a:p>
            <a:fld id="{0B1617BE-BA58-4B59-88D5-A8C7B239E913}" type="slidenum">
              <a:rPr lang="en-GB" smtClean="0"/>
              <a:pPr/>
              <a:t>15</a:t>
            </a:fld>
            <a:endParaRPr lang="en-GB" dirty="0"/>
          </a:p>
        </p:txBody>
      </p:sp>
      <p:pic>
        <p:nvPicPr>
          <p:cNvPr id="12" name="Platshållare för bild 58">
            <a:extLst>
              <a:ext uri="{FF2B5EF4-FFF2-40B4-BE49-F238E27FC236}">
                <a16:creationId xmlns:a16="http://schemas.microsoft.com/office/drawing/2014/main" id="{006EA1A2-1ECD-469C-9EC9-921C8BACEEE1}"/>
              </a:ext>
            </a:extLst>
          </p:cNvPr>
          <p:cNvPicPr>
            <a:picLocks noChangeAspect="1"/>
          </p:cNvPicPr>
          <p:nvPr/>
        </p:nvPicPr>
        <p:blipFill>
          <a:blip r:embed="rId3"/>
          <a:stretch>
            <a:fillRect/>
          </a:stretch>
        </p:blipFill>
        <p:spPr>
          <a:xfrm>
            <a:off x="7219950" y="1743"/>
            <a:ext cx="4972050" cy="6002182"/>
          </a:xfrm>
          <a:prstGeom prst="rect">
            <a:avLst/>
          </a:prstGeom>
        </p:spPr>
      </p:pic>
      <p:sp>
        <p:nvSpPr>
          <p:cNvPr id="4" name="Picture Placeholder 3">
            <a:extLst>
              <a:ext uri="{FF2B5EF4-FFF2-40B4-BE49-F238E27FC236}">
                <a16:creationId xmlns:a16="http://schemas.microsoft.com/office/drawing/2014/main" id="{71B1F549-3CFA-47B1-8662-B7840B5692D2}"/>
              </a:ext>
            </a:extLst>
          </p:cNvPr>
          <p:cNvSpPr>
            <a:spLocks noGrp="1"/>
          </p:cNvSpPr>
          <p:nvPr>
            <p:ph type="pic" sz="quarter" idx="15"/>
          </p:nvPr>
        </p:nvSpPr>
        <p:spPr/>
      </p:sp>
      <p:sp>
        <p:nvSpPr>
          <p:cNvPr id="13" name="Rectangle 12">
            <a:extLst>
              <a:ext uri="{FF2B5EF4-FFF2-40B4-BE49-F238E27FC236}">
                <a16:creationId xmlns:a16="http://schemas.microsoft.com/office/drawing/2014/main" id="{F8B67306-38D7-4557-B5B6-E5066D225F27}"/>
              </a:ext>
            </a:extLst>
          </p:cNvPr>
          <p:cNvSpPr/>
          <p:nvPr/>
        </p:nvSpPr>
        <p:spPr>
          <a:xfrm>
            <a:off x="0" y="0"/>
            <a:ext cx="189470" cy="6858001"/>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1016710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RESULT 1 - media2">
            <a:hlinkClick r:id="" action="ppaction://media"/>
            <a:extLst>
              <a:ext uri="{FF2B5EF4-FFF2-40B4-BE49-F238E27FC236}">
                <a16:creationId xmlns:a16="http://schemas.microsoft.com/office/drawing/2014/main" id="{FE3489F8-469F-4B41-92A3-D00A29AACC8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pic>
        <p:nvPicPr>
          <p:cNvPr id="11" name="Picture 9">
            <a:extLst>
              <a:ext uri="{FF2B5EF4-FFF2-40B4-BE49-F238E27FC236}">
                <a16:creationId xmlns:a16="http://schemas.microsoft.com/office/drawing/2014/main" id="{A1B95056-3DE9-AA47-972C-F2D3C3CB4C25}"/>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1530011" y="6206782"/>
            <a:ext cx="478800" cy="479170"/>
          </a:xfrm>
          <a:prstGeom prst="rect">
            <a:avLst/>
          </a:prstGeom>
        </p:spPr>
      </p:pic>
      <p:sp>
        <p:nvSpPr>
          <p:cNvPr id="2" name="Title 1"/>
          <p:cNvSpPr>
            <a:spLocks noGrp="1"/>
          </p:cNvSpPr>
          <p:nvPr>
            <p:ph type="title"/>
          </p:nvPr>
        </p:nvSpPr>
        <p:spPr>
          <a:xfrm>
            <a:off x="4292805" y="5402832"/>
            <a:ext cx="3447610" cy="1031836"/>
          </a:xfrm>
        </p:spPr>
        <p:txBody>
          <a:bodyPr/>
          <a:lstStyle/>
          <a:p>
            <a:r>
              <a:rPr lang="sv-SE" dirty="0" err="1"/>
              <a:t>Thank</a:t>
            </a:r>
            <a:r>
              <a:rPr lang="sv-SE" dirty="0"/>
              <a:t> </a:t>
            </a:r>
            <a:r>
              <a:rPr lang="sv-SE" dirty="0" err="1"/>
              <a:t>you</a:t>
            </a:r>
            <a:r>
              <a:rPr lang="sv-SE" dirty="0"/>
              <a:t>!</a:t>
            </a:r>
          </a:p>
        </p:txBody>
      </p:sp>
    </p:spTree>
    <p:extLst>
      <p:ext uri="{BB962C8B-B14F-4D97-AF65-F5344CB8AC3E}">
        <p14:creationId xmlns:p14="http://schemas.microsoft.com/office/powerpoint/2010/main" val="3236668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5A1CC7A-716F-48C9-9BDD-A11E31FC62D4}"/>
              </a:ext>
            </a:extLst>
          </p:cNvPr>
          <p:cNvSpPr/>
          <p:nvPr/>
        </p:nvSpPr>
        <p:spPr>
          <a:xfrm>
            <a:off x="0" y="0"/>
            <a:ext cx="12192000"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 name="Text Placeholder 9">
            <a:extLst>
              <a:ext uri="{FF2B5EF4-FFF2-40B4-BE49-F238E27FC236}">
                <a16:creationId xmlns:a16="http://schemas.microsoft.com/office/drawing/2014/main" id="{86C7D9A1-1278-4EDA-B0E9-C0E1A8D1FBC3}"/>
              </a:ext>
            </a:extLst>
          </p:cNvPr>
          <p:cNvSpPr>
            <a:spLocks noGrp="1"/>
          </p:cNvSpPr>
          <p:nvPr>
            <p:ph type="body" sz="quarter" idx="15"/>
          </p:nvPr>
        </p:nvSpPr>
        <p:spPr/>
        <p:txBody>
          <a:bodyPr>
            <a:normAutofit/>
          </a:bodyPr>
          <a:lstStyle/>
          <a:p>
            <a:r>
              <a:rPr lang="sv-SE" sz="4400" dirty="0" err="1"/>
              <a:t>How</a:t>
            </a:r>
            <a:r>
              <a:rPr lang="sv-SE" sz="4400" dirty="0"/>
              <a:t> </a:t>
            </a:r>
            <a:r>
              <a:rPr lang="sv-SE" sz="4400" dirty="0" err="1"/>
              <a:t>will</a:t>
            </a:r>
            <a:r>
              <a:rPr lang="sv-SE" sz="4400" dirty="0"/>
              <a:t> a system </a:t>
            </a:r>
            <a:r>
              <a:rPr lang="sv-SE" sz="4400" dirty="0" err="1"/>
              <a:t>perform</a:t>
            </a:r>
            <a:r>
              <a:rPr lang="sv-SE" sz="4400" dirty="0"/>
              <a:t> under </a:t>
            </a:r>
            <a:r>
              <a:rPr lang="sv-SE" sz="4400" dirty="0" err="1"/>
              <a:t>load</a:t>
            </a:r>
            <a:r>
              <a:rPr lang="sv-SE" sz="4400" dirty="0"/>
              <a:t>?</a:t>
            </a:r>
          </a:p>
        </p:txBody>
      </p:sp>
      <p:sp>
        <p:nvSpPr>
          <p:cNvPr id="8" name="Slide Number Placeholder 7">
            <a:extLst>
              <a:ext uri="{FF2B5EF4-FFF2-40B4-BE49-F238E27FC236}">
                <a16:creationId xmlns:a16="http://schemas.microsoft.com/office/drawing/2014/main" id="{380DB57F-2C95-4F8C-8C65-2D6ABA4D0357}"/>
              </a:ext>
            </a:extLst>
          </p:cNvPr>
          <p:cNvSpPr>
            <a:spLocks noGrp="1"/>
          </p:cNvSpPr>
          <p:nvPr>
            <p:ph type="sldNum" sz="quarter" idx="12"/>
          </p:nvPr>
        </p:nvSpPr>
        <p:spPr/>
        <p:txBody>
          <a:bodyPr/>
          <a:lstStyle/>
          <a:p>
            <a:fld id="{0B1617BE-BA58-4B59-88D5-A8C7B239E913}" type="slidenum">
              <a:rPr lang="en-GB" smtClean="0"/>
              <a:pPr/>
              <a:t>2</a:t>
            </a:fld>
            <a:endParaRPr lang="en-GB" dirty="0"/>
          </a:p>
        </p:txBody>
      </p:sp>
      <p:sp>
        <p:nvSpPr>
          <p:cNvPr id="7" name="Footer Placeholder 6">
            <a:extLst>
              <a:ext uri="{FF2B5EF4-FFF2-40B4-BE49-F238E27FC236}">
                <a16:creationId xmlns:a16="http://schemas.microsoft.com/office/drawing/2014/main" id="{BEEFAE94-6C31-477C-9FF8-DCC063C11789}"/>
              </a:ext>
            </a:extLst>
          </p:cNvPr>
          <p:cNvSpPr>
            <a:spLocks noGrp="1"/>
          </p:cNvSpPr>
          <p:nvPr>
            <p:ph type="ftr" sz="quarter" idx="11"/>
          </p:nvPr>
        </p:nvSpPr>
        <p:spPr/>
        <p:txBody>
          <a:bodyPr/>
          <a:lstStyle/>
          <a:p>
            <a:r>
              <a:rPr lang="en-GB" dirty="0"/>
              <a:t>Performance and load testing</a:t>
            </a:r>
          </a:p>
        </p:txBody>
      </p:sp>
      <p:sp>
        <p:nvSpPr>
          <p:cNvPr id="9" name="Text Placeholder 8">
            <a:extLst>
              <a:ext uri="{FF2B5EF4-FFF2-40B4-BE49-F238E27FC236}">
                <a16:creationId xmlns:a16="http://schemas.microsoft.com/office/drawing/2014/main" id="{1DFA049A-85EC-45CD-935B-D572381FCBF8}"/>
              </a:ext>
            </a:extLst>
          </p:cNvPr>
          <p:cNvSpPr>
            <a:spLocks noGrp="1"/>
          </p:cNvSpPr>
          <p:nvPr>
            <p:ph type="body" sz="quarter" idx="14"/>
          </p:nvPr>
        </p:nvSpPr>
        <p:spPr/>
        <p:txBody>
          <a:bodyPr/>
          <a:lstStyle/>
          <a:p>
            <a:endParaRPr lang="sv-SE"/>
          </a:p>
        </p:txBody>
      </p:sp>
    </p:spTree>
    <p:extLst>
      <p:ext uri="{BB962C8B-B14F-4D97-AF65-F5344CB8AC3E}">
        <p14:creationId xmlns:p14="http://schemas.microsoft.com/office/powerpoint/2010/main" val="4613745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latshållare för bild 11">
            <a:extLst>
              <a:ext uri="{FF2B5EF4-FFF2-40B4-BE49-F238E27FC236}">
                <a16:creationId xmlns:a16="http://schemas.microsoft.com/office/drawing/2014/main" id="{C3C41836-1DEF-884A-8133-914C2108C417}"/>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l="8564" r="2184"/>
          <a:stretch/>
        </p:blipFill>
        <p:spPr>
          <a:xfrm>
            <a:off x="8673856" y="2995153"/>
            <a:ext cx="3513137" cy="3009600"/>
          </a:xfrm>
        </p:spPr>
      </p:pic>
      <p:sp>
        <p:nvSpPr>
          <p:cNvPr id="7" name="Platshållare för sidfot 6">
            <a:extLst>
              <a:ext uri="{FF2B5EF4-FFF2-40B4-BE49-F238E27FC236}">
                <a16:creationId xmlns:a16="http://schemas.microsoft.com/office/drawing/2014/main" id="{0B6CF134-A524-514C-AA9C-DB79EDB7D53F}"/>
              </a:ext>
            </a:extLst>
          </p:cNvPr>
          <p:cNvSpPr>
            <a:spLocks noGrp="1"/>
          </p:cNvSpPr>
          <p:nvPr>
            <p:ph type="ftr" sz="quarter" idx="11"/>
          </p:nvPr>
        </p:nvSpPr>
        <p:spPr/>
        <p:txBody>
          <a:bodyPr/>
          <a:lstStyle/>
          <a:p>
            <a:r>
              <a:rPr lang="en-GB" dirty="0"/>
              <a:t>Performance and load testing</a:t>
            </a:r>
          </a:p>
        </p:txBody>
      </p:sp>
      <p:sp>
        <p:nvSpPr>
          <p:cNvPr id="8" name="Platshållare för bildnummer 7">
            <a:extLst>
              <a:ext uri="{FF2B5EF4-FFF2-40B4-BE49-F238E27FC236}">
                <a16:creationId xmlns:a16="http://schemas.microsoft.com/office/drawing/2014/main" id="{485B8312-7B24-7D4F-8E5F-E779FAAB6061}"/>
              </a:ext>
            </a:extLst>
          </p:cNvPr>
          <p:cNvSpPr>
            <a:spLocks noGrp="1"/>
          </p:cNvSpPr>
          <p:nvPr>
            <p:ph type="sldNum" sz="quarter" idx="12"/>
          </p:nvPr>
        </p:nvSpPr>
        <p:spPr/>
        <p:txBody>
          <a:bodyPr/>
          <a:lstStyle/>
          <a:p>
            <a:fld id="{0B1617BE-BA58-4B59-88D5-A8C7B239E913}" type="slidenum">
              <a:rPr lang="en-GB" smtClean="0"/>
              <a:pPr/>
              <a:t>3</a:t>
            </a:fld>
            <a:endParaRPr lang="en-GB" dirty="0"/>
          </a:p>
        </p:txBody>
      </p:sp>
      <p:sp>
        <p:nvSpPr>
          <p:cNvPr id="9" name="Rubrik 1">
            <a:extLst>
              <a:ext uri="{FF2B5EF4-FFF2-40B4-BE49-F238E27FC236}">
                <a16:creationId xmlns:a16="http://schemas.microsoft.com/office/drawing/2014/main" id="{27E764E1-6626-4BEF-B302-8A7A60B18E39}"/>
              </a:ext>
            </a:extLst>
          </p:cNvPr>
          <p:cNvSpPr txBox="1">
            <a:spLocks/>
          </p:cNvSpPr>
          <p:nvPr/>
        </p:nvSpPr>
        <p:spPr>
          <a:xfrm>
            <a:off x="839787" y="958850"/>
            <a:ext cx="6850167" cy="1081088"/>
          </a:xfrm>
          <a:prstGeom prst="rect">
            <a:avLst/>
          </a:prstGeom>
        </p:spPr>
        <p:txBody>
          <a:bodyPr vert="horz" lIns="0" tIns="0" rIns="0" bIns="0" rtlCol="0" anchor="t">
            <a:noAutofit/>
          </a:bodyPr>
          <a:lstStyle>
            <a:lvl1pPr algn="l" defTabSz="914400" rtl="0" eaLnBrk="1" latinLnBrk="0" hangingPunct="1">
              <a:lnSpc>
                <a:spcPct val="95000"/>
              </a:lnSpc>
              <a:spcBef>
                <a:spcPct val="0"/>
              </a:spcBef>
              <a:buNone/>
              <a:defRPr sz="4200" kern="1200" spc="-20" baseline="0">
                <a:solidFill>
                  <a:schemeClr val="tx1"/>
                </a:solidFill>
                <a:latin typeface="+mj-lt"/>
                <a:ea typeface="+mj-ea"/>
                <a:cs typeface="+mj-cs"/>
              </a:defRPr>
            </a:lvl1pPr>
          </a:lstStyle>
          <a:p>
            <a:r>
              <a:rPr lang="en-GB" dirty="0"/>
              <a:t>Why?</a:t>
            </a:r>
          </a:p>
        </p:txBody>
      </p:sp>
      <p:sp>
        <p:nvSpPr>
          <p:cNvPr id="13" name="Platshållare för text 8">
            <a:extLst>
              <a:ext uri="{FF2B5EF4-FFF2-40B4-BE49-F238E27FC236}">
                <a16:creationId xmlns:a16="http://schemas.microsoft.com/office/drawing/2014/main" id="{262F417C-9227-498B-88CA-36989C1C6172}"/>
              </a:ext>
            </a:extLst>
          </p:cNvPr>
          <p:cNvSpPr txBox="1">
            <a:spLocks/>
          </p:cNvSpPr>
          <p:nvPr/>
        </p:nvSpPr>
        <p:spPr>
          <a:xfrm>
            <a:off x="846137" y="2320684"/>
            <a:ext cx="4062508" cy="3683241"/>
          </a:xfrm>
          <a:prstGeom prst="rect">
            <a:avLst/>
          </a:prstGeom>
        </p:spPr>
        <p:txBody>
          <a:bodyPr vert="horz" lIns="0" tIns="0" rIns="0" bIns="0" rtlCol="0">
            <a:noAutofit/>
          </a:bodyPr>
          <a:lstStyle>
            <a:lvl1pPr marL="0" indent="0" algn="l" defTabSz="914400" rtl="0" eaLnBrk="1" latinLnBrk="0" hangingPunct="1">
              <a:lnSpc>
                <a:spcPct val="110000"/>
              </a:lnSpc>
              <a:spcBef>
                <a:spcPts val="1000"/>
              </a:spcBef>
              <a:spcAft>
                <a:spcPts val="200"/>
              </a:spcAft>
              <a:buFont typeface="Verdana" panose="020B0604030504040204" pitchFamily="34" charset="0"/>
              <a:buNone/>
              <a:defRPr sz="1700" kern="1200" spc="-20" baseline="0">
                <a:solidFill>
                  <a:schemeClr val="tx1"/>
                </a:solidFill>
                <a:latin typeface="+mn-lt"/>
                <a:ea typeface="+mn-ea"/>
                <a:cs typeface="+mn-cs"/>
              </a:defRPr>
            </a:lvl1pPr>
            <a:lvl2pPr marL="666750" indent="-225425" algn="l" defTabSz="914400" rtl="0" eaLnBrk="1" latinLnBrk="0" hangingPunct="1">
              <a:lnSpc>
                <a:spcPct val="85000"/>
              </a:lnSpc>
              <a:spcBef>
                <a:spcPts val="300"/>
              </a:spcBef>
              <a:spcAft>
                <a:spcPts val="200"/>
              </a:spcAft>
              <a:buFont typeface="Verdana" panose="020B0604030504040204" pitchFamily="34" charset="0"/>
              <a:buChar char="─"/>
              <a:defRPr sz="1450" kern="1200" spc="-40" baseline="0">
                <a:solidFill>
                  <a:schemeClr val="tx1"/>
                </a:solidFill>
                <a:latin typeface="+mn-lt"/>
                <a:ea typeface="+mn-ea"/>
                <a:cs typeface="+mn-cs"/>
              </a:defRPr>
            </a:lvl2pPr>
            <a:lvl3pPr marL="890588" indent="-192088" algn="l" defTabSz="914400" rtl="0" eaLnBrk="1" latinLnBrk="0" hangingPunct="1">
              <a:lnSpc>
                <a:spcPct val="90000"/>
              </a:lnSpc>
              <a:spcBef>
                <a:spcPts val="500"/>
              </a:spcBef>
              <a:spcAft>
                <a:spcPts val="200"/>
              </a:spcAft>
              <a:buFont typeface="Verdana" panose="020B0604030504040204" pitchFamily="34" charset="0"/>
              <a:buChar char="─"/>
              <a:defRPr sz="1200" kern="1200" spc="-10" baseline="0">
                <a:solidFill>
                  <a:schemeClr val="tx1"/>
                </a:solidFill>
                <a:latin typeface="+mn-lt"/>
                <a:ea typeface="+mn-ea"/>
                <a:cs typeface="+mn-cs"/>
              </a:defRPr>
            </a:lvl3pPr>
            <a:lvl4pPr marL="1093788" indent="-179388" algn="l" defTabSz="914400" rtl="0" eaLnBrk="1" latinLnBrk="0" hangingPunct="1">
              <a:lnSpc>
                <a:spcPct val="90000"/>
              </a:lnSpc>
              <a:spcBef>
                <a:spcPts val="500"/>
              </a:spcBef>
              <a:spcAft>
                <a:spcPts val="200"/>
              </a:spcAft>
              <a:buFont typeface="Verdana" panose="020B0604030504040204" pitchFamily="34" charset="0"/>
              <a:buChar char="─"/>
              <a:defRPr sz="1200" kern="1200" spc="-10" baseline="0">
                <a:solidFill>
                  <a:schemeClr val="tx1"/>
                </a:solidFill>
                <a:latin typeface="+mn-lt"/>
                <a:ea typeface="+mn-ea"/>
                <a:cs typeface="+mn-cs"/>
              </a:defRPr>
            </a:lvl4pPr>
            <a:lvl5pPr marL="1352550" indent="-234950" algn="l" defTabSz="914400" rtl="0" eaLnBrk="1" latinLnBrk="0" hangingPunct="1">
              <a:lnSpc>
                <a:spcPct val="90000"/>
              </a:lnSpc>
              <a:spcBef>
                <a:spcPts val="500"/>
              </a:spcBef>
              <a:spcAft>
                <a:spcPts val="200"/>
              </a:spcAft>
              <a:buFont typeface="Verdana" panose="020B0604030504040204" pitchFamily="34" charset="0"/>
              <a:buChar char="─"/>
              <a:defRPr sz="1200" kern="1200" spc="-1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ts val="1750"/>
              </a:lnSpc>
              <a:spcBef>
                <a:spcPts val="500"/>
              </a:spcBef>
              <a:buFont typeface="Arial" panose="020B0604020202020204" pitchFamily="34" charset="0"/>
              <a:buChar char="•"/>
            </a:pPr>
            <a:r>
              <a:rPr lang="sv-SE" dirty="0" err="1"/>
              <a:t>Ensure</a:t>
            </a:r>
            <a:r>
              <a:rPr lang="sv-SE" dirty="0"/>
              <a:t> a </a:t>
            </a:r>
            <a:r>
              <a:rPr lang="sv-SE" dirty="0" err="1"/>
              <a:t>good</a:t>
            </a:r>
            <a:r>
              <a:rPr lang="sv-SE" dirty="0"/>
              <a:t> </a:t>
            </a:r>
            <a:r>
              <a:rPr lang="sv-SE" dirty="0" err="1"/>
              <a:t>user</a:t>
            </a:r>
            <a:r>
              <a:rPr lang="sv-SE" dirty="0"/>
              <a:t> </a:t>
            </a:r>
            <a:r>
              <a:rPr lang="sv-SE" dirty="0" err="1"/>
              <a:t>experience</a:t>
            </a:r>
            <a:r>
              <a:rPr lang="sv-SE" dirty="0"/>
              <a:t> (</a:t>
            </a:r>
            <a:r>
              <a:rPr lang="sv-SE" dirty="0" err="1"/>
              <a:t>performance-wise</a:t>
            </a:r>
            <a:r>
              <a:rPr lang="sv-SE" dirty="0"/>
              <a:t>)</a:t>
            </a:r>
          </a:p>
          <a:p>
            <a:pPr marL="285750" indent="-285750">
              <a:lnSpc>
                <a:spcPts val="1750"/>
              </a:lnSpc>
              <a:spcBef>
                <a:spcPts val="500"/>
              </a:spcBef>
              <a:buFont typeface="Arial" panose="020B0604020202020204" pitchFamily="34" charset="0"/>
              <a:buChar char="•"/>
            </a:pPr>
            <a:endParaRPr lang="sv-SE" dirty="0"/>
          </a:p>
          <a:p>
            <a:pPr marL="285750" indent="-285750">
              <a:lnSpc>
                <a:spcPts val="1750"/>
              </a:lnSpc>
              <a:spcBef>
                <a:spcPts val="500"/>
              </a:spcBef>
              <a:buFont typeface="Arial" panose="020B0604020202020204" pitchFamily="34" charset="0"/>
              <a:buChar char="•"/>
            </a:pPr>
            <a:r>
              <a:rPr lang="sv-SE" dirty="0" err="1"/>
              <a:t>Identify</a:t>
            </a:r>
            <a:r>
              <a:rPr lang="sv-SE" dirty="0"/>
              <a:t> </a:t>
            </a:r>
            <a:r>
              <a:rPr lang="sv-SE" dirty="0" err="1"/>
              <a:t>unexpected</a:t>
            </a:r>
            <a:r>
              <a:rPr lang="sv-SE" dirty="0"/>
              <a:t> server </a:t>
            </a:r>
            <a:r>
              <a:rPr lang="sv-SE" dirty="0" err="1"/>
              <a:t>behaviour</a:t>
            </a:r>
            <a:endParaRPr lang="sv-SE" dirty="0"/>
          </a:p>
          <a:p>
            <a:pPr marL="285750" indent="-285750">
              <a:lnSpc>
                <a:spcPts val="1750"/>
              </a:lnSpc>
              <a:spcBef>
                <a:spcPts val="500"/>
              </a:spcBef>
              <a:buFont typeface="Arial" panose="020B0604020202020204" pitchFamily="34" charset="0"/>
              <a:buChar char="•"/>
            </a:pPr>
            <a:endParaRPr lang="sv-SE" dirty="0"/>
          </a:p>
          <a:p>
            <a:pPr marL="285750" indent="-285750">
              <a:lnSpc>
                <a:spcPts val="1750"/>
              </a:lnSpc>
              <a:spcBef>
                <a:spcPts val="500"/>
              </a:spcBef>
              <a:buFont typeface="Arial" panose="020B0604020202020204" pitchFamily="34" charset="0"/>
              <a:buChar char="•"/>
            </a:pPr>
            <a:r>
              <a:rPr lang="sv-SE" dirty="0" err="1"/>
              <a:t>Identify</a:t>
            </a:r>
            <a:r>
              <a:rPr lang="sv-SE" dirty="0"/>
              <a:t> system </a:t>
            </a:r>
            <a:r>
              <a:rPr lang="sv-SE" dirty="0" err="1"/>
              <a:t>bottlenecks</a:t>
            </a:r>
            <a:endParaRPr lang="sv-SE" dirty="0"/>
          </a:p>
          <a:p>
            <a:pPr marL="285750" indent="-285750">
              <a:lnSpc>
                <a:spcPts val="1750"/>
              </a:lnSpc>
              <a:spcBef>
                <a:spcPts val="500"/>
              </a:spcBef>
              <a:buFont typeface="Arial" panose="020B0604020202020204" pitchFamily="34" charset="0"/>
              <a:buChar char="•"/>
            </a:pPr>
            <a:endParaRPr lang="sv-SE" dirty="0"/>
          </a:p>
          <a:p>
            <a:pPr marL="285750" indent="-285750">
              <a:lnSpc>
                <a:spcPts val="1750"/>
              </a:lnSpc>
              <a:spcBef>
                <a:spcPts val="500"/>
              </a:spcBef>
              <a:buFont typeface="Arial" panose="020B0604020202020204" pitchFamily="34" charset="0"/>
              <a:buChar char="•"/>
            </a:pPr>
            <a:r>
              <a:rPr lang="sv-SE" dirty="0" err="1"/>
              <a:t>Predict</a:t>
            </a:r>
            <a:r>
              <a:rPr lang="sv-SE" dirty="0"/>
              <a:t> server </a:t>
            </a:r>
            <a:r>
              <a:rPr lang="sv-SE" dirty="0" err="1"/>
              <a:t>cost</a:t>
            </a:r>
            <a:endParaRPr lang="sv-SE" dirty="0"/>
          </a:p>
          <a:p>
            <a:pPr marL="285750" indent="-285750">
              <a:lnSpc>
                <a:spcPts val="1750"/>
              </a:lnSpc>
              <a:spcBef>
                <a:spcPts val="500"/>
              </a:spcBef>
              <a:buFont typeface="Arial" panose="020B0604020202020204" pitchFamily="34" charset="0"/>
              <a:buChar char="•"/>
            </a:pPr>
            <a:endParaRPr lang="sv-SE" dirty="0"/>
          </a:p>
          <a:p>
            <a:pPr>
              <a:lnSpc>
                <a:spcPts val="1750"/>
              </a:lnSpc>
              <a:spcBef>
                <a:spcPts val="500"/>
              </a:spcBef>
            </a:pPr>
            <a:endParaRPr lang="sv-SE" dirty="0"/>
          </a:p>
        </p:txBody>
      </p:sp>
      <p:pic>
        <p:nvPicPr>
          <p:cNvPr id="30" name="Platshållare för bild 29">
            <a:extLst>
              <a:ext uri="{FF2B5EF4-FFF2-40B4-BE49-F238E27FC236}">
                <a16:creationId xmlns:a16="http://schemas.microsoft.com/office/drawing/2014/main" id="{4E30AD4A-CEA8-0F48-8099-2C3546D824EC}"/>
              </a:ext>
            </a:extLst>
          </p:cNvPr>
          <p:cNvPicPr>
            <a:picLocks noGrp="1" noChangeAspect="1"/>
          </p:cNvPicPr>
          <p:nvPr>
            <p:ph type="pic" sz="quarter" idx="16"/>
          </p:nvPr>
        </p:nvPicPr>
        <p:blipFill rotWithShape="1">
          <a:blip r:embed="rId4" cstate="print">
            <a:extLst>
              <a:ext uri="{28A0092B-C50C-407E-A947-70E740481C1C}">
                <a14:useLocalDpi xmlns:a14="http://schemas.microsoft.com/office/drawing/2010/main"/>
              </a:ext>
            </a:extLst>
          </a:blip>
          <a:srcRect t="35733" r="27013"/>
          <a:stretch/>
        </p:blipFill>
        <p:spPr>
          <a:xfrm>
            <a:off x="8670925" y="0"/>
            <a:ext cx="3521075" cy="2994322"/>
          </a:xfrm>
          <a:prstGeom prst="rect">
            <a:avLst/>
          </a:prstGeom>
        </p:spPr>
      </p:pic>
      <p:sp>
        <p:nvSpPr>
          <p:cNvPr id="3" name="Picture Placeholder 2">
            <a:extLst>
              <a:ext uri="{FF2B5EF4-FFF2-40B4-BE49-F238E27FC236}">
                <a16:creationId xmlns:a16="http://schemas.microsoft.com/office/drawing/2014/main" id="{505AAEF2-EA62-4F96-A532-A1D12306B860}"/>
              </a:ext>
            </a:extLst>
          </p:cNvPr>
          <p:cNvSpPr>
            <a:spLocks noGrp="1"/>
          </p:cNvSpPr>
          <p:nvPr>
            <p:ph type="pic" sz="quarter" idx="17"/>
          </p:nvPr>
        </p:nvSpPr>
        <p:spPr/>
      </p:sp>
      <p:sp>
        <p:nvSpPr>
          <p:cNvPr id="2" name="Rectangle 1">
            <a:extLst>
              <a:ext uri="{FF2B5EF4-FFF2-40B4-BE49-F238E27FC236}">
                <a16:creationId xmlns:a16="http://schemas.microsoft.com/office/drawing/2014/main" id="{D6667386-46D9-4C62-B1CD-049C35AEBCC4}"/>
              </a:ext>
            </a:extLst>
          </p:cNvPr>
          <p:cNvSpPr/>
          <p:nvPr/>
        </p:nvSpPr>
        <p:spPr>
          <a:xfrm>
            <a:off x="0" y="0"/>
            <a:ext cx="189470" cy="6858001"/>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2614797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Platshållare för text 8">
            <a:extLst>
              <a:ext uri="{FF2B5EF4-FFF2-40B4-BE49-F238E27FC236}">
                <a16:creationId xmlns:a16="http://schemas.microsoft.com/office/drawing/2014/main" id="{9903E1E2-911B-4FE6-8F8D-512194D66F32}"/>
              </a:ext>
            </a:extLst>
          </p:cNvPr>
          <p:cNvSpPr txBox="1">
            <a:spLocks/>
          </p:cNvSpPr>
          <p:nvPr/>
        </p:nvSpPr>
        <p:spPr>
          <a:xfrm>
            <a:off x="846137" y="2771775"/>
            <a:ext cx="5704132" cy="3232150"/>
          </a:xfrm>
          <a:prstGeom prst="rect">
            <a:avLst/>
          </a:prstGeom>
        </p:spPr>
        <p:txBody>
          <a:bodyPr vert="horz" lIns="0" tIns="0" rIns="0" bIns="0" rtlCol="0">
            <a:noAutofit/>
          </a:bodyPr>
          <a:lstStyle>
            <a:lvl1pPr marL="0" indent="0" algn="l" defTabSz="914400" rtl="0" eaLnBrk="1" latinLnBrk="0" hangingPunct="1">
              <a:lnSpc>
                <a:spcPct val="110000"/>
              </a:lnSpc>
              <a:spcBef>
                <a:spcPts val="1000"/>
              </a:spcBef>
              <a:spcAft>
                <a:spcPts val="200"/>
              </a:spcAft>
              <a:buFont typeface="Verdana" panose="020B0604030504040204" pitchFamily="34" charset="0"/>
              <a:buNone/>
              <a:defRPr sz="1700" kern="1200" spc="-20" baseline="0">
                <a:solidFill>
                  <a:schemeClr val="tx1"/>
                </a:solidFill>
                <a:latin typeface="+mn-lt"/>
                <a:ea typeface="+mn-ea"/>
                <a:cs typeface="+mn-cs"/>
              </a:defRPr>
            </a:lvl1pPr>
            <a:lvl2pPr marL="666750" indent="-225425" algn="l" defTabSz="914400" rtl="0" eaLnBrk="1" latinLnBrk="0" hangingPunct="1">
              <a:lnSpc>
                <a:spcPct val="85000"/>
              </a:lnSpc>
              <a:spcBef>
                <a:spcPts val="300"/>
              </a:spcBef>
              <a:spcAft>
                <a:spcPts val="200"/>
              </a:spcAft>
              <a:buFont typeface="Verdana" panose="020B0604030504040204" pitchFamily="34" charset="0"/>
              <a:buChar char="─"/>
              <a:defRPr sz="1450" kern="1200" spc="-40" baseline="0">
                <a:solidFill>
                  <a:schemeClr val="tx1"/>
                </a:solidFill>
                <a:latin typeface="+mn-lt"/>
                <a:ea typeface="+mn-ea"/>
                <a:cs typeface="+mn-cs"/>
              </a:defRPr>
            </a:lvl2pPr>
            <a:lvl3pPr marL="890588" indent="-192088" algn="l" defTabSz="914400" rtl="0" eaLnBrk="1" latinLnBrk="0" hangingPunct="1">
              <a:lnSpc>
                <a:spcPct val="90000"/>
              </a:lnSpc>
              <a:spcBef>
                <a:spcPts val="500"/>
              </a:spcBef>
              <a:spcAft>
                <a:spcPts val="200"/>
              </a:spcAft>
              <a:buFont typeface="Verdana" panose="020B0604030504040204" pitchFamily="34" charset="0"/>
              <a:buChar char="─"/>
              <a:defRPr sz="1200" kern="1200" spc="-10" baseline="0">
                <a:solidFill>
                  <a:schemeClr val="tx1"/>
                </a:solidFill>
                <a:latin typeface="+mn-lt"/>
                <a:ea typeface="+mn-ea"/>
                <a:cs typeface="+mn-cs"/>
              </a:defRPr>
            </a:lvl3pPr>
            <a:lvl4pPr marL="1093788" indent="-179388" algn="l" defTabSz="914400" rtl="0" eaLnBrk="1" latinLnBrk="0" hangingPunct="1">
              <a:lnSpc>
                <a:spcPct val="90000"/>
              </a:lnSpc>
              <a:spcBef>
                <a:spcPts val="500"/>
              </a:spcBef>
              <a:spcAft>
                <a:spcPts val="200"/>
              </a:spcAft>
              <a:buFont typeface="Verdana" panose="020B0604030504040204" pitchFamily="34" charset="0"/>
              <a:buChar char="─"/>
              <a:defRPr sz="1200" kern="1200" spc="-10" baseline="0">
                <a:solidFill>
                  <a:schemeClr val="tx1"/>
                </a:solidFill>
                <a:latin typeface="+mn-lt"/>
                <a:ea typeface="+mn-ea"/>
                <a:cs typeface="+mn-cs"/>
              </a:defRPr>
            </a:lvl4pPr>
            <a:lvl5pPr marL="1352550" indent="-234950" algn="l" defTabSz="914400" rtl="0" eaLnBrk="1" latinLnBrk="0" hangingPunct="1">
              <a:lnSpc>
                <a:spcPct val="90000"/>
              </a:lnSpc>
              <a:spcBef>
                <a:spcPts val="500"/>
              </a:spcBef>
              <a:spcAft>
                <a:spcPts val="200"/>
              </a:spcAft>
              <a:buFont typeface="Verdana" panose="020B0604030504040204" pitchFamily="34" charset="0"/>
              <a:buChar char="─"/>
              <a:defRPr sz="1200" kern="1200" spc="-1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ts val="1750"/>
              </a:lnSpc>
              <a:spcBef>
                <a:spcPts val="500"/>
              </a:spcBef>
              <a:buFont typeface="Arial" panose="020B0604020202020204" pitchFamily="34" charset="0"/>
              <a:buChar char="•"/>
            </a:pPr>
            <a:r>
              <a:rPr lang="sv-SE" dirty="0"/>
              <a:t>Speed</a:t>
            </a:r>
          </a:p>
          <a:p>
            <a:pPr marL="285750" indent="-285750">
              <a:lnSpc>
                <a:spcPts val="1750"/>
              </a:lnSpc>
              <a:spcBef>
                <a:spcPts val="500"/>
              </a:spcBef>
              <a:buFont typeface="Arial" panose="020B0604020202020204" pitchFamily="34" charset="0"/>
              <a:buChar char="•"/>
            </a:pPr>
            <a:endParaRPr lang="sv-SE" dirty="0"/>
          </a:p>
          <a:p>
            <a:pPr marL="285750" indent="-285750">
              <a:lnSpc>
                <a:spcPts val="1750"/>
              </a:lnSpc>
              <a:spcBef>
                <a:spcPts val="500"/>
              </a:spcBef>
              <a:buFont typeface="Arial" panose="020B0604020202020204" pitchFamily="34" charset="0"/>
              <a:buChar char="•"/>
            </a:pPr>
            <a:r>
              <a:rPr lang="sv-SE" dirty="0" err="1"/>
              <a:t>Stability</a:t>
            </a:r>
            <a:endParaRPr lang="sv-SE" dirty="0"/>
          </a:p>
          <a:p>
            <a:pPr marL="285750" indent="-285750">
              <a:lnSpc>
                <a:spcPts val="1750"/>
              </a:lnSpc>
              <a:spcBef>
                <a:spcPts val="500"/>
              </a:spcBef>
              <a:buFont typeface="Arial" panose="020B0604020202020204" pitchFamily="34" charset="0"/>
              <a:buChar char="•"/>
            </a:pPr>
            <a:endParaRPr lang="sv-SE" dirty="0"/>
          </a:p>
          <a:p>
            <a:pPr marL="285750" indent="-285750">
              <a:lnSpc>
                <a:spcPts val="1750"/>
              </a:lnSpc>
              <a:spcBef>
                <a:spcPts val="500"/>
              </a:spcBef>
              <a:buFont typeface="Arial" panose="020B0604020202020204" pitchFamily="34" charset="0"/>
              <a:buChar char="•"/>
            </a:pPr>
            <a:r>
              <a:rPr lang="sv-SE" dirty="0" err="1"/>
              <a:t>Scalability</a:t>
            </a:r>
            <a:endParaRPr lang="sv-SE" dirty="0"/>
          </a:p>
          <a:p>
            <a:pPr>
              <a:lnSpc>
                <a:spcPts val="1750"/>
              </a:lnSpc>
              <a:spcBef>
                <a:spcPts val="500"/>
              </a:spcBef>
              <a:buFont typeface="Helvetica" pitchFamily="2" charset="0"/>
              <a:buChar char="—"/>
            </a:pPr>
            <a:endParaRPr lang="sv-SE" dirty="0"/>
          </a:p>
        </p:txBody>
      </p:sp>
      <p:sp>
        <p:nvSpPr>
          <p:cNvPr id="2" name="Title 1">
            <a:extLst>
              <a:ext uri="{FF2B5EF4-FFF2-40B4-BE49-F238E27FC236}">
                <a16:creationId xmlns:a16="http://schemas.microsoft.com/office/drawing/2014/main" id="{36C1F6A3-F1BF-4772-A7A5-C2E398D165CB}"/>
              </a:ext>
            </a:extLst>
          </p:cNvPr>
          <p:cNvSpPr>
            <a:spLocks noGrp="1"/>
          </p:cNvSpPr>
          <p:nvPr>
            <p:ph type="title"/>
          </p:nvPr>
        </p:nvSpPr>
        <p:spPr>
          <a:xfrm>
            <a:off x="839787" y="958738"/>
            <a:ext cx="4194126" cy="1081088"/>
          </a:xfrm>
        </p:spPr>
        <p:txBody>
          <a:bodyPr/>
          <a:lstStyle/>
          <a:p>
            <a:r>
              <a:rPr lang="en-GB" dirty="0"/>
              <a:t>What?</a:t>
            </a:r>
          </a:p>
        </p:txBody>
      </p:sp>
      <p:sp>
        <p:nvSpPr>
          <p:cNvPr id="8" name="Platshållare för sidfot 5">
            <a:extLst>
              <a:ext uri="{FF2B5EF4-FFF2-40B4-BE49-F238E27FC236}">
                <a16:creationId xmlns:a16="http://schemas.microsoft.com/office/drawing/2014/main" id="{95788F0F-B22C-4C46-883C-C64BE7249308}"/>
              </a:ext>
            </a:extLst>
          </p:cNvPr>
          <p:cNvSpPr>
            <a:spLocks noGrp="1"/>
          </p:cNvSpPr>
          <p:nvPr>
            <p:ph type="ftr" sz="quarter" idx="11"/>
          </p:nvPr>
        </p:nvSpPr>
        <p:spPr>
          <a:xfrm>
            <a:off x="8812054" y="6444137"/>
            <a:ext cx="2278856" cy="190501"/>
          </a:xfrm>
        </p:spPr>
        <p:txBody>
          <a:bodyPr/>
          <a:lstStyle/>
          <a:p>
            <a:r>
              <a:rPr lang="en-GB" dirty="0"/>
              <a:t>Performance and load testing</a:t>
            </a:r>
          </a:p>
        </p:txBody>
      </p:sp>
      <p:sp>
        <p:nvSpPr>
          <p:cNvPr id="9" name="Platshållare för bildnummer 6">
            <a:extLst>
              <a:ext uri="{FF2B5EF4-FFF2-40B4-BE49-F238E27FC236}">
                <a16:creationId xmlns:a16="http://schemas.microsoft.com/office/drawing/2014/main" id="{B512582F-9A7A-FD4B-A94C-7361B7313767}"/>
              </a:ext>
            </a:extLst>
          </p:cNvPr>
          <p:cNvSpPr>
            <a:spLocks noGrp="1"/>
          </p:cNvSpPr>
          <p:nvPr>
            <p:ph type="sldNum" sz="quarter" idx="12"/>
          </p:nvPr>
        </p:nvSpPr>
        <p:spPr>
          <a:xfrm>
            <a:off x="11061382" y="6444138"/>
            <a:ext cx="191505" cy="190501"/>
          </a:xfrm>
        </p:spPr>
        <p:txBody>
          <a:bodyPr/>
          <a:lstStyle/>
          <a:p>
            <a:fld id="{0B1617BE-BA58-4B59-88D5-A8C7B239E913}" type="slidenum">
              <a:rPr lang="en-GB" smtClean="0"/>
              <a:pPr/>
              <a:t>4</a:t>
            </a:fld>
            <a:endParaRPr lang="en-GB" dirty="0"/>
          </a:p>
        </p:txBody>
      </p:sp>
      <p:pic>
        <p:nvPicPr>
          <p:cNvPr id="4" name="Bildobjekt 3">
            <a:extLst>
              <a:ext uri="{FF2B5EF4-FFF2-40B4-BE49-F238E27FC236}">
                <a16:creationId xmlns:a16="http://schemas.microsoft.com/office/drawing/2014/main" id="{A71D19B3-32D0-D547-A215-91317E8A7E08}"/>
              </a:ext>
            </a:extLst>
          </p:cNvPr>
          <p:cNvPicPr>
            <a:picLocks noChangeAspect="1"/>
          </p:cNvPicPr>
          <p:nvPr/>
        </p:nvPicPr>
        <p:blipFill>
          <a:blip r:embed="rId3"/>
          <a:stretch>
            <a:fillRect/>
          </a:stretch>
        </p:blipFill>
        <p:spPr>
          <a:xfrm>
            <a:off x="7223639" y="-1"/>
            <a:ext cx="4975474" cy="6003925"/>
          </a:xfrm>
          <a:prstGeom prst="rect">
            <a:avLst/>
          </a:prstGeom>
        </p:spPr>
      </p:pic>
      <p:sp>
        <p:nvSpPr>
          <p:cNvPr id="7" name="Rectangle 6">
            <a:extLst>
              <a:ext uri="{FF2B5EF4-FFF2-40B4-BE49-F238E27FC236}">
                <a16:creationId xmlns:a16="http://schemas.microsoft.com/office/drawing/2014/main" id="{A709515C-8F06-47FF-B254-F93C4271EB3D}"/>
              </a:ext>
            </a:extLst>
          </p:cNvPr>
          <p:cNvSpPr/>
          <p:nvPr/>
        </p:nvSpPr>
        <p:spPr>
          <a:xfrm>
            <a:off x="0" y="0"/>
            <a:ext cx="189470" cy="6858001"/>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2441189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latshållare för text 7">
            <a:extLst>
              <a:ext uri="{FF2B5EF4-FFF2-40B4-BE49-F238E27FC236}">
                <a16:creationId xmlns:a16="http://schemas.microsoft.com/office/drawing/2014/main" id="{AF48999E-867F-2642-B859-7590A32091CE}"/>
              </a:ext>
            </a:extLst>
          </p:cNvPr>
          <p:cNvSpPr>
            <a:spLocks noGrp="1"/>
          </p:cNvSpPr>
          <p:nvPr>
            <p:ph type="body" sz="quarter" idx="13"/>
          </p:nvPr>
        </p:nvSpPr>
        <p:spPr>
          <a:xfrm>
            <a:off x="846137" y="1326095"/>
            <a:ext cx="6167438" cy="552131"/>
          </a:xfrm>
        </p:spPr>
        <p:txBody>
          <a:bodyPr/>
          <a:lstStyle/>
          <a:p>
            <a:r>
              <a:rPr lang="en-US" sz="2000" dirty="0"/>
              <a:t>- Testing process</a:t>
            </a:r>
          </a:p>
        </p:txBody>
      </p:sp>
      <p:sp>
        <p:nvSpPr>
          <p:cNvPr id="3" name="Rubrik 2">
            <a:extLst>
              <a:ext uri="{FF2B5EF4-FFF2-40B4-BE49-F238E27FC236}">
                <a16:creationId xmlns:a16="http://schemas.microsoft.com/office/drawing/2014/main" id="{A30D668E-913B-DA4B-85C2-53489FA7DA2E}"/>
              </a:ext>
            </a:extLst>
          </p:cNvPr>
          <p:cNvSpPr>
            <a:spLocks noGrp="1"/>
          </p:cNvSpPr>
          <p:nvPr>
            <p:ph type="title"/>
          </p:nvPr>
        </p:nvSpPr>
        <p:spPr>
          <a:xfrm>
            <a:off x="839787" y="958738"/>
            <a:ext cx="6167438" cy="622927"/>
          </a:xfrm>
        </p:spPr>
        <p:txBody>
          <a:bodyPr/>
          <a:lstStyle/>
          <a:p>
            <a:r>
              <a:rPr lang="en-US" dirty="0"/>
              <a:t>How?</a:t>
            </a:r>
          </a:p>
        </p:txBody>
      </p:sp>
      <p:sp>
        <p:nvSpPr>
          <p:cNvPr id="9" name="Platshållare för text 8">
            <a:extLst>
              <a:ext uri="{FF2B5EF4-FFF2-40B4-BE49-F238E27FC236}">
                <a16:creationId xmlns:a16="http://schemas.microsoft.com/office/drawing/2014/main" id="{8F476F19-B3AC-B34A-BBF8-4CB1BE84D158}"/>
              </a:ext>
            </a:extLst>
          </p:cNvPr>
          <p:cNvSpPr>
            <a:spLocks noGrp="1"/>
          </p:cNvSpPr>
          <p:nvPr>
            <p:ph type="body" sz="quarter" idx="14"/>
          </p:nvPr>
        </p:nvSpPr>
        <p:spPr/>
        <p:txBody>
          <a:bodyPr/>
          <a:lstStyle/>
          <a:p>
            <a:pPr marL="417512" indent="-342900">
              <a:buFont typeface="+mj-lt"/>
              <a:buAutoNum type="arabicPeriod"/>
            </a:pPr>
            <a:r>
              <a:rPr lang="en-US" dirty="0"/>
              <a:t>Identify your testing environment</a:t>
            </a:r>
          </a:p>
          <a:p>
            <a:pPr marL="417512" indent="-342900">
              <a:buFont typeface="+mj-lt"/>
              <a:buAutoNum type="arabicPeriod"/>
            </a:pPr>
            <a:r>
              <a:rPr lang="en-US" dirty="0"/>
              <a:t>Identify the performance acceptance criteria</a:t>
            </a:r>
          </a:p>
          <a:p>
            <a:pPr marL="417512" indent="-342900">
              <a:buFont typeface="+mj-lt"/>
              <a:buAutoNum type="arabicPeriod"/>
            </a:pPr>
            <a:r>
              <a:rPr lang="en-US" dirty="0"/>
              <a:t>Plan &amp; design performance tests</a:t>
            </a:r>
          </a:p>
          <a:p>
            <a:pPr marL="417512" indent="-342900">
              <a:buFont typeface="+mj-lt"/>
              <a:buAutoNum type="arabicPeriod"/>
            </a:pPr>
            <a:r>
              <a:rPr lang="en-US" dirty="0"/>
              <a:t>Configuring the test environment </a:t>
            </a:r>
          </a:p>
          <a:p>
            <a:pPr marL="417512" indent="-342900">
              <a:buFont typeface="+mj-lt"/>
              <a:buAutoNum type="arabicPeriod"/>
            </a:pPr>
            <a:r>
              <a:rPr lang="en-US" dirty="0"/>
              <a:t>Implement test design</a:t>
            </a:r>
          </a:p>
          <a:p>
            <a:pPr marL="417512" indent="-342900">
              <a:buFont typeface="+mj-lt"/>
              <a:buAutoNum type="arabicPeriod"/>
            </a:pPr>
            <a:r>
              <a:rPr lang="en-US" dirty="0"/>
              <a:t>Run the tests</a:t>
            </a:r>
          </a:p>
          <a:p>
            <a:pPr marL="417512" indent="-342900">
              <a:buFont typeface="+mj-lt"/>
              <a:buAutoNum type="arabicPeriod"/>
            </a:pPr>
            <a:r>
              <a:rPr lang="en-US" dirty="0"/>
              <a:t>Analyze, tune and retest</a:t>
            </a:r>
          </a:p>
        </p:txBody>
      </p:sp>
      <p:pic>
        <p:nvPicPr>
          <p:cNvPr id="23" name="Picture Placeholder 22">
            <a:extLst>
              <a:ext uri="{FF2B5EF4-FFF2-40B4-BE49-F238E27FC236}">
                <a16:creationId xmlns:a16="http://schemas.microsoft.com/office/drawing/2014/main" id="{FBD712DE-A8F7-4D7A-9C67-7B4515876861}"/>
              </a:ext>
            </a:extLst>
          </p:cNvPr>
          <p:cNvPicPr>
            <a:picLocks noGrp="1" noChangeAspect="1"/>
          </p:cNvPicPr>
          <p:nvPr>
            <p:ph type="pic" sz="quarter" idx="15"/>
          </p:nvPr>
        </p:nvPicPr>
        <p:blipFill>
          <a:blip r:embed="rId3"/>
          <a:srcRect t="27" b="27"/>
          <a:stretch>
            <a:fillRect/>
          </a:stretch>
        </p:blipFill>
        <p:spPr/>
      </p:pic>
      <p:sp>
        <p:nvSpPr>
          <p:cNvPr id="6" name="Platshållare för sidfot 5">
            <a:extLst>
              <a:ext uri="{FF2B5EF4-FFF2-40B4-BE49-F238E27FC236}">
                <a16:creationId xmlns:a16="http://schemas.microsoft.com/office/drawing/2014/main" id="{7321A573-6BC4-8A4D-8C32-E9EA1005D30D}"/>
              </a:ext>
            </a:extLst>
          </p:cNvPr>
          <p:cNvSpPr>
            <a:spLocks noGrp="1"/>
          </p:cNvSpPr>
          <p:nvPr>
            <p:ph type="ftr" sz="quarter" idx="11"/>
          </p:nvPr>
        </p:nvSpPr>
        <p:spPr/>
        <p:txBody>
          <a:bodyPr/>
          <a:lstStyle/>
          <a:p>
            <a:r>
              <a:rPr lang="en-GB" dirty="0"/>
              <a:t>Performance and load testing</a:t>
            </a:r>
          </a:p>
        </p:txBody>
      </p:sp>
      <p:sp>
        <p:nvSpPr>
          <p:cNvPr id="7" name="Platshållare för bildnummer 6">
            <a:extLst>
              <a:ext uri="{FF2B5EF4-FFF2-40B4-BE49-F238E27FC236}">
                <a16:creationId xmlns:a16="http://schemas.microsoft.com/office/drawing/2014/main" id="{DAE248EA-DE51-A74C-ADBE-1B666C5A7184}"/>
              </a:ext>
            </a:extLst>
          </p:cNvPr>
          <p:cNvSpPr>
            <a:spLocks noGrp="1"/>
          </p:cNvSpPr>
          <p:nvPr>
            <p:ph type="sldNum" sz="quarter" idx="12"/>
          </p:nvPr>
        </p:nvSpPr>
        <p:spPr/>
        <p:txBody>
          <a:bodyPr/>
          <a:lstStyle/>
          <a:p>
            <a:fld id="{0B1617BE-BA58-4B59-88D5-A8C7B239E913}" type="slidenum">
              <a:rPr lang="en-GB" smtClean="0"/>
              <a:pPr/>
              <a:t>5</a:t>
            </a:fld>
            <a:endParaRPr lang="en-GB" dirty="0"/>
          </a:p>
        </p:txBody>
      </p:sp>
      <p:sp>
        <p:nvSpPr>
          <p:cNvPr id="10" name="Rectangle 9">
            <a:extLst>
              <a:ext uri="{FF2B5EF4-FFF2-40B4-BE49-F238E27FC236}">
                <a16:creationId xmlns:a16="http://schemas.microsoft.com/office/drawing/2014/main" id="{C78E4B5F-3F56-4ED5-88C5-CCC51ECA88DB}"/>
              </a:ext>
            </a:extLst>
          </p:cNvPr>
          <p:cNvSpPr/>
          <p:nvPr/>
        </p:nvSpPr>
        <p:spPr>
          <a:xfrm>
            <a:off x="0" y="0"/>
            <a:ext cx="189470" cy="685800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3048096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5A1CC7A-716F-48C9-9BDD-A11E31FC62D4}"/>
              </a:ext>
            </a:extLst>
          </p:cNvPr>
          <p:cNvSpPr/>
          <p:nvPr/>
        </p:nvSpPr>
        <p:spPr>
          <a:xfrm>
            <a:off x="0" y="0"/>
            <a:ext cx="12192000" cy="6858000"/>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 name="Text Placeholder 9">
            <a:extLst>
              <a:ext uri="{FF2B5EF4-FFF2-40B4-BE49-F238E27FC236}">
                <a16:creationId xmlns:a16="http://schemas.microsoft.com/office/drawing/2014/main" id="{86C7D9A1-1278-4EDA-B0E9-C0E1A8D1FBC3}"/>
              </a:ext>
            </a:extLst>
          </p:cNvPr>
          <p:cNvSpPr>
            <a:spLocks noGrp="1"/>
          </p:cNvSpPr>
          <p:nvPr>
            <p:ph type="body" sz="quarter" idx="15"/>
          </p:nvPr>
        </p:nvSpPr>
        <p:spPr/>
        <p:txBody>
          <a:bodyPr>
            <a:normAutofit/>
          </a:bodyPr>
          <a:lstStyle/>
          <a:p>
            <a:r>
              <a:rPr lang="sv-SE" sz="4400" dirty="0"/>
              <a:t>Process</a:t>
            </a:r>
          </a:p>
        </p:txBody>
      </p:sp>
      <p:sp>
        <p:nvSpPr>
          <p:cNvPr id="8" name="Slide Number Placeholder 7">
            <a:extLst>
              <a:ext uri="{FF2B5EF4-FFF2-40B4-BE49-F238E27FC236}">
                <a16:creationId xmlns:a16="http://schemas.microsoft.com/office/drawing/2014/main" id="{380DB57F-2C95-4F8C-8C65-2D6ABA4D0357}"/>
              </a:ext>
            </a:extLst>
          </p:cNvPr>
          <p:cNvSpPr>
            <a:spLocks noGrp="1"/>
          </p:cNvSpPr>
          <p:nvPr>
            <p:ph type="sldNum" sz="quarter" idx="12"/>
          </p:nvPr>
        </p:nvSpPr>
        <p:spPr/>
        <p:txBody>
          <a:bodyPr/>
          <a:lstStyle/>
          <a:p>
            <a:fld id="{0B1617BE-BA58-4B59-88D5-A8C7B239E913}" type="slidenum">
              <a:rPr lang="en-GB" smtClean="0"/>
              <a:pPr/>
              <a:t>6</a:t>
            </a:fld>
            <a:endParaRPr lang="en-GB" dirty="0"/>
          </a:p>
        </p:txBody>
      </p:sp>
      <p:sp>
        <p:nvSpPr>
          <p:cNvPr id="7" name="Footer Placeholder 6">
            <a:extLst>
              <a:ext uri="{FF2B5EF4-FFF2-40B4-BE49-F238E27FC236}">
                <a16:creationId xmlns:a16="http://schemas.microsoft.com/office/drawing/2014/main" id="{BEEFAE94-6C31-477C-9FF8-DCC063C11789}"/>
              </a:ext>
            </a:extLst>
          </p:cNvPr>
          <p:cNvSpPr>
            <a:spLocks noGrp="1"/>
          </p:cNvSpPr>
          <p:nvPr>
            <p:ph type="ftr" sz="quarter" idx="11"/>
          </p:nvPr>
        </p:nvSpPr>
        <p:spPr/>
        <p:txBody>
          <a:bodyPr/>
          <a:lstStyle/>
          <a:p>
            <a:r>
              <a:rPr lang="en-GB" dirty="0"/>
              <a:t>Performance and load testing</a:t>
            </a:r>
          </a:p>
        </p:txBody>
      </p:sp>
      <p:sp>
        <p:nvSpPr>
          <p:cNvPr id="9" name="Text Placeholder 8">
            <a:extLst>
              <a:ext uri="{FF2B5EF4-FFF2-40B4-BE49-F238E27FC236}">
                <a16:creationId xmlns:a16="http://schemas.microsoft.com/office/drawing/2014/main" id="{1DFA049A-85EC-45CD-935B-D572381FCBF8}"/>
              </a:ext>
            </a:extLst>
          </p:cNvPr>
          <p:cNvSpPr>
            <a:spLocks noGrp="1"/>
          </p:cNvSpPr>
          <p:nvPr>
            <p:ph type="body" sz="quarter" idx="14"/>
          </p:nvPr>
        </p:nvSpPr>
        <p:spPr/>
        <p:txBody>
          <a:bodyPr/>
          <a:lstStyle/>
          <a:p>
            <a:endParaRPr lang="sv-SE"/>
          </a:p>
        </p:txBody>
      </p:sp>
    </p:spTree>
    <p:extLst>
      <p:ext uri="{BB962C8B-B14F-4D97-AF65-F5344CB8AC3E}">
        <p14:creationId xmlns:p14="http://schemas.microsoft.com/office/powerpoint/2010/main" val="28238827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latshållare för text 7">
            <a:extLst>
              <a:ext uri="{FF2B5EF4-FFF2-40B4-BE49-F238E27FC236}">
                <a16:creationId xmlns:a16="http://schemas.microsoft.com/office/drawing/2014/main" id="{AF48999E-867F-2642-B859-7590A32091CE}"/>
              </a:ext>
            </a:extLst>
          </p:cNvPr>
          <p:cNvSpPr>
            <a:spLocks noGrp="1"/>
          </p:cNvSpPr>
          <p:nvPr>
            <p:ph type="body" sz="quarter" idx="13"/>
          </p:nvPr>
        </p:nvSpPr>
        <p:spPr>
          <a:xfrm>
            <a:off x="839787" y="2204969"/>
            <a:ext cx="6167438" cy="425406"/>
          </a:xfrm>
        </p:spPr>
        <p:txBody>
          <a:bodyPr/>
          <a:lstStyle/>
          <a:p>
            <a:r>
              <a:rPr lang="en-US" dirty="0"/>
              <a:t>Simulate the load on the system as accurate as possible</a:t>
            </a:r>
          </a:p>
          <a:p>
            <a:endParaRPr lang="en-US" dirty="0"/>
          </a:p>
        </p:txBody>
      </p:sp>
      <p:sp>
        <p:nvSpPr>
          <p:cNvPr id="3" name="Rubrik 2">
            <a:extLst>
              <a:ext uri="{FF2B5EF4-FFF2-40B4-BE49-F238E27FC236}">
                <a16:creationId xmlns:a16="http://schemas.microsoft.com/office/drawing/2014/main" id="{A30D668E-913B-DA4B-85C2-53489FA7DA2E}"/>
              </a:ext>
            </a:extLst>
          </p:cNvPr>
          <p:cNvSpPr>
            <a:spLocks noGrp="1"/>
          </p:cNvSpPr>
          <p:nvPr>
            <p:ph type="title"/>
          </p:nvPr>
        </p:nvSpPr>
        <p:spPr/>
        <p:txBody>
          <a:bodyPr/>
          <a:lstStyle/>
          <a:p>
            <a:r>
              <a:rPr lang="en-US" dirty="0"/>
              <a:t>Scenarios</a:t>
            </a:r>
          </a:p>
        </p:txBody>
      </p:sp>
      <p:sp>
        <p:nvSpPr>
          <p:cNvPr id="9" name="Platshållare för text 8">
            <a:extLst>
              <a:ext uri="{FF2B5EF4-FFF2-40B4-BE49-F238E27FC236}">
                <a16:creationId xmlns:a16="http://schemas.microsoft.com/office/drawing/2014/main" id="{8F476F19-B3AC-B34A-BBF8-4CB1BE84D158}"/>
              </a:ext>
            </a:extLst>
          </p:cNvPr>
          <p:cNvSpPr>
            <a:spLocks noGrp="1"/>
          </p:cNvSpPr>
          <p:nvPr>
            <p:ph type="body" sz="quarter" idx="14"/>
          </p:nvPr>
        </p:nvSpPr>
        <p:spPr/>
        <p:txBody>
          <a:bodyPr/>
          <a:lstStyle/>
          <a:p>
            <a:pPr>
              <a:buFont typeface="Arial" panose="020B0604020202020204" pitchFamily="34" charset="0"/>
              <a:buChar char="•"/>
            </a:pPr>
            <a:r>
              <a:rPr lang="en-US" dirty="0"/>
              <a:t>How many scenarios to design?</a:t>
            </a:r>
          </a:p>
          <a:p>
            <a:pPr>
              <a:buFont typeface="Arial" panose="020B0604020202020204" pitchFamily="34" charset="0"/>
              <a:buChar char="•"/>
            </a:pPr>
            <a:r>
              <a:rPr lang="en-US" dirty="0"/>
              <a:t>How many steps</a:t>
            </a:r>
          </a:p>
          <a:p>
            <a:pPr>
              <a:buFont typeface="Arial" panose="020B0604020202020204" pitchFamily="34" charset="0"/>
              <a:buChar char="•"/>
            </a:pPr>
            <a:r>
              <a:rPr lang="en-US" dirty="0"/>
              <a:t>Duration if scenario</a:t>
            </a:r>
          </a:p>
          <a:p>
            <a:pPr>
              <a:buFont typeface="Arial" panose="020B0604020202020204" pitchFamily="34" charset="0"/>
              <a:buChar char="•"/>
            </a:pPr>
            <a:r>
              <a:rPr lang="en-US" dirty="0"/>
              <a:t>Simultaneous scenarios</a:t>
            </a:r>
          </a:p>
          <a:p>
            <a:pPr>
              <a:buFont typeface="Arial" panose="020B0604020202020204" pitchFamily="34" charset="0"/>
              <a:buChar char="•"/>
            </a:pPr>
            <a:endParaRPr lang="en-US" dirty="0"/>
          </a:p>
          <a:p>
            <a:pPr>
              <a:buFont typeface="Arial" panose="020B0604020202020204" pitchFamily="34" charset="0"/>
              <a:buChar char="•"/>
            </a:pPr>
            <a:endParaRPr lang="en-US" dirty="0"/>
          </a:p>
          <a:p>
            <a:pPr marL="74612" indent="0">
              <a:buNone/>
            </a:pPr>
            <a:r>
              <a:rPr lang="en-US" b="1" dirty="0"/>
              <a:t>Picking the right scenarios is very important!</a:t>
            </a:r>
          </a:p>
          <a:p>
            <a:pPr marL="74612" indent="0">
              <a:buNone/>
            </a:pPr>
            <a:endParaRPr lang="en-US" dirty="0"/>
          </a:p>
        </p:txBody>
      </p:sp>
      <p:sp>
        <p:nvSpPr>
          <p:cNvPr id="6" name="Platshållare för sidfot 5">
            <a:extLst>
              <a:ext uri="{FF2B5EF4-FFF2-40B4-BE49-F238E27FC236}">
                <a16:creationId xmlns:a16="http://schemas.microsoft.com/office/drawing/2014/main" id="{7321A573-6BC4-8A4D-8C32-E9EA1005D30D}"/>
              </a:ext>
            </a:extLst>
          </p:cNvPr>
          <p:cNvSpPr>
            <a:spLocks noGrp="1"/>
          </p:cNvSpPr>
          <p:nvPr>
            <p:ph type="ftr" sz="quarter" idx="11"/>
          </p:nvPr>
        </p:nvSpPr>
        <p:spPr/>
        <p:txBody>
          <a:bodyPr/>
          <a:lstStyle/>
          <a:p>
            <a:r>
              <a:rPr lang="en-GB" dirty="0"/>
              <a:t>Performance and load testing</a:t>
            </a:r>
          </a:p>
        </p:txBody>
      </p:sp>
      <p:sp>
        <p:nvSpPr>
          <p:cNvPr id="7" name="Platshållare för bildnummer 6">
            <a:extLst>
              <a:ext uri="{FF2B5EF4-FFF2-40B4-BE49-F238E27FC236}">
                <a16:creationId xmlns:a16="http://schemas.microsoft.com/office/drawing/2014/main" id="{DAE248EA-DE51-A74C-ADBE-1B666C5A7184}"/>
              </a:ext>
            </a:extLst>
          </p:cNvPr>
          <p:cNvSpPr>
            <a:spLocks noGrp="1"/>
          </p:cNvSpPr>
          <p:nvPr>
            <p:ph type="sldNum" sz="quarter" idx="12"/>
          </p:nvPr>
        </p:nvSpPr>
        <p:spPr/>
        <p:txBody>
          <a:bodyPr/>
          <a:lstStyle/>
          <a:p>
            <a:fld id="{0B1617BE-BA58-4B59-88D5-A8C7B239E913}" type="slidenum">
              <a:rPr lang="en-GB" smtClean="0"/>
              <a:pPr/>
              <a:t>7</a:t>
            </a:fld>
            <a:endParaRPr lang="en-GB" dirty="0"/>
          </a:p>
        </p:txBody>
      </p:sp>
      <p:sp>
        <p:nvSpPr>
          <p:cNvPr id="2" name="Oval 1">
            <a:extLst>
              <a:ext uri="{FF2B5EF4-FFF2-40B4-BE49-F238E27FC236}">
                <a16:creationId xmlns:a16="http://schemas.microsoft.com/office/drawing/2014/main" id="{20FCDC6B-1A21-4EFA-ABA1-9064D867ACA3}"/>
              </a:ext>
            </a:extLst>
          </p:cNvPr>
          <p:cNvSpPr/>
          <p:nvPr/>
        </p:nvSpPr>
        <p:spPr>
          <a:xfrm>
            <a:off x="8982635" y="958737"/>
            <a:ext cx="1813038" cy="1813038"/>
          </a:xfrm>
          <a:prstGeom prst="ellipse">
            <a:avLst/>
          </a:prstGeom>
          <a:solidFill>
            <a:schemeClr val="accent4">
              <a:lumMod val="60000"/>
              <a:lumOff val="4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4000" dirty="0"/>
              <a:t>A</a:t>
            </a:r>
          </a:p>
        </p:txBody>
      </p:sp>
      <p:sp>
        <p:nvSpPr>
          <p:cNvPr id="10" name="Oval 9">
            <a:extLst>
              <a:ext uri="{FF2B5EF4-FFF2-40B4-BE49-F238E27FC236}">
                <a16:creationId xmlns:a16="http://schemas.microsoft.com/office/drawing/2014/main" id="{AD060BC8-B438-4284-902A-A4D317CD7D87}"/>
              </a:ext>
            </a:extLst>
          </p:cNvPr>
          <p:cNvSpPr/>
          <p:nvPr/>
        </p:nvSpPr>
        <p:spPr>
          <a:xfrm>
            <a:off x="8982635" y="4190887"/>
            <a:ext cx="1813038" cy="1813038"/>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4000" dirty="0"/>
              <a:t>B</a:t>
            </a:r>
          </a:p>
        </p:txBody>
      </p:sp>
      <p:cxnSp>
        <p:nvCxnSpPr>
          <p:cNvPr id="5" name="Straight Arrow Connector 4">
            <a:extLst>
              <a:ext uri="{FF2B5EF4-FFF2-40B4-BE49-F238E27FC236}">
                <a16:creationId xmlns:a16="http://schemas.microsoft.com/office/drawing/2014/main" id="{6AF011E8-9E9E-4ED8-9B3A-5A1B5EAB6511}"/>
              </a:ext>
            </a:extLst>
          </p:cNvPr>
          <p:cNvCxnSpPr>
            <a:cxnSpLocks/>
          </p:cNvCxnSpPr>
          <p:nvPr/>
        </p:nvCxnSpPr>
        <p:spPr>
          <a:xfrm>
            <a:off x="9889154" y="2871788"/>
            <a:ext cx="0" cy="123110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CCBB8BBF-7D4D-4231-8268-29BFD3D22651}"/>
              </a:ext>
            </a:extLst>
          </p:cNvPr>
          <p:cNvSpPr/>
          <p:nvPr/>
        </p:nvSpPr>
        <p:spPr>
          <a:xfrm>
            <a:off x="0" y="0"/>
            <a:ext cx="189470" cy="685800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31358038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B68F0972-ADF9-4346-B63B-DC43B22DE153}"/>
              </a:ext>
            </a:extLst>
          </p:cNvPr>
          <p:cNvSpPr>
            <a:spLocks noGrp="1"/>
          </p:cNvSpPr>
          <p:nvPr>
            <p:ph type="title"/>
          </p:nvPr>
        </p:nvSpPr>
        <p:spPr/>
        <p:txBody>
          <a:bodyPr/>
          <a:lstStyle/>
          <a:p>
            <a:r>
              <a:rPr lang="en-GB" dirty="0"/>
              <a:t>Test approaches</a:t>
            </a:r>
          </a:p>
        </p:txBody>
      </p:sp>
      <p:sp>
        <p:nvSpPr>
          <p:cNvPr id="4" name="Platshållare för sidfot 3">
            <a:extLst>
              <a:ext uri="{FF2B5EF4-FFF2-40B4-BE49-F238E27FC236}">
                <a16:creationId xmlns:a16="http://schemas.microsoft.com/office/drawing/2014/main" id="{DFCDE101-5F81-3344-A118-F0FC6C83DFA4}"/>
              </a:ext>
            </a:extLst>
          </p:cNvPr>
          <p:cNvSpPr>
            <a:spLocks noGrp="1"/>
          </p:cNvSpPr>
          <p:nvPr>
            <p:ph type="ftr" sz="quarter" idx="11"/>
          </p:nvPr>
        </p:nvSpPr>
        <p:spPr/>
        <p:txBody>
          <a:bodyPr/>
          <a:lstStyle/>
          <a:p>
            <a:r>
              <a:rPr lang="en-GB" dirty="0"/>
              <a:t>Performance and load testing</a:t>
            </a:r>
          </a:p>
        </p:txBody>
      </p:sp>
      <p:sp>
        <p:nvSpPr>
          <p:cNvPr id="5" name="Platshållare för bildnummer 4">
            <a:extLst>
              <a:ext uri="{FF2B5EF4-FFF2-40B4-BE49-F238E27FC236}">
                <a16:creationId xmlns:a16="http://schemas.microsoft.com/office/drawing/2014/main" id="{381E2D93-A24B-9742-8BAD-88539C0BA6FD}"/>
              </a:ext>
            </a:extLst>
          </p:cNvPr>
          <p:cNvSpPr>
            <a:spLocks noGrp="1"/>
          </p:cNvSpPr>
          <p:nvPr>
            <p:ph type="sldNum" sz="quarter" idx="12"/>
          </p:nvPr>
        </p:nvSpPr>
        <p:spPr/>
        <p:txBody>
          <a:bodyPr/>
          <a:lstStyle/>
          <a:p>
            <a:fld id="{0B1617BE-BA58-4B59-88D5-A8C7B239E913}" type="slidenum">
              <a:rPr lang="en-GB" smtClean="0"/>
              <a:pPr/>
              <a:t>8</a:t>
            </a:fld>
            <a:endParaRPr lang="en-GB"/>
          </a:p>
        </p:txBody>
      </p:sp>
      <p:grpSp>
        <p:nvGrpSpPr>
          <p:cNvPr id="3" name="Group 2">
            <a:extLst>
              <a:ext uri="{FF2B5EF4-FFF2-40B4-BE49-F238E27FC236}">
                <a16:creationId xmlns:a16="http://schemas.microsoft.com/office/drawing/2014/main" id="{F3E90AB8-CA3C-411B-8016-0D9AD8F319CC}"/>
              </a:ext>
            </a:extLst>
          </p:cNvPr>
          <p:cNvGrpSpPr/>
          <p:nvPr/>
        </p:nvGrpSpPr>
        <p:grpSpPr>
          <a:xfrm>
            <a:off x="863553" y="2450036"/>
            <a:ext cx="2647490" cy="3366293"/>
            <a:chOff x="863553" y="2450036"/>
            <a:chExt cx="2647490" cy="3366293"/>
          </a:xfrm>
        </p:grpSpPr>
        <p:sp>
          <p:nvSpPr>
            <p:cNvPr id="26" name="Rectangle 66">
              <a:extLst>
                <a:ext uri="{FF2B5EF4-FFF2-40B4-BE49-F238E27FC236}">
                  <a16:creationId xmlns:a16="http://schemas.microsoft.com/office/drawing/2014/main" id="{BCB5514D-DD05-D243-A049-71B5EDFDD449}"/>
                </a:ext>
              </a:extLst>
            </p:cNvPr>
            <p:cNvSpPr/>
            <p:nvPr/>
          </p:nvSpPr>
          <p:spPr>
            <a:xfrm>
              <a:off x="863553" y="2450036"/>
              <a:ext cx="2549511" cy="3366293"/>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GB" sz="1600">
                <a:solidFill>
                  <a:prstClr val="white"/>
                </a:solidFill>
                <a:latin typeface="Calibri" panose="020F0502020204030204"/>
              </a:endParaRPr>
            </a:p>
          </p:txBody>
        </p:sp>
        <p:sp>
          <p:nvSpPr>
            <p:cNvPr id="27" name="TextBox 67">
              <a:extLst>
                <a:ext uri="{FF2B5EF4-FFF2-40B4-BE49-F238E27FC236}">
                  <a16:creationId xmlns:a16="http://schemas.microsoft.com/office/drawing/2014/main" id="{00F1196E-C6F2-E84D-9C0D-193DFEB4643B}"/>
                </a:ext>
              </a:extLst>
            </p:cNvPr>
            <p:cNvSpPr txBox="1"/>
            <p:nvPr/>
          </p:nvSpPr>
          <p:spPr>
            <a:xfrm>
              <a:off x="961535" y="3025754"/>
              <a:ext cx="2534924" cy="307777"/>
            </a:xfrm>
            <a:prstGeom prst="rect">
              <a:avLst/>
            </a:prstGeom>
            <a:noFill/>
          </p:spPr>
          <p:txBody>
            <a:bodyPr wrap="square" rtlCol="0">
              <a:spAutoFit/>
            </a:bodyPr>
            <a:lstStyle/>
            <a:p>
              <a:pPr defTabSz="685783" fontAlgn="auto">
                <a:spcBef>
                  <a:spcPts val="0"/>
                </a:spcBef>
                <a:spcAft>
                  <a:spcPts val="0"/>
                </a:spcAft>
              </a:pPr>
              <a:r>
                <a:rPr lang="en-GB" sz="1400" kern="0" dirty="0">
                  <a:solidFill>
                    <a:prstClr val="black"/>
                  </a:solidFill>
                  <a:latin typeface="Verdana" charset="0"/>
                  <a:ea typeface="Verdana" charset="0"/>
                  <a:cs typeface="Verdana" charset="0"/>
                </a:rPr>
                <a:t>Simulate 100% load</a:t>
              </a:r>
            </a:p>
          </p:txBody>
        </p:sp>
        <p:sp>
          <p:nvSpPr>
            <p:cNvPr id="28" name="Rectangle 68">
              <a:extLst>
                <a:ext uri="{FF2B5EF4-FFF2-40B4-BE49-F238E27FC236}">
                  <a16:creationId xmlns:a16="http://schemas.microsoft.com/office/drawing/2014/main" id="{F947CBA0-1BF0-9F41-A841-6C4794135001}"/>
                </a:ext>
              </a:extLst>
            </p:cNvPr>
            <p:cNvSpPr/>
            <p:nvPr/>
          </p:nvSpPr>
          <p:spPr>
            <a:xfrm>
              <a:off x="961535" y="2608115"/>
              <a:ext cx="2534924" cy="276999"/>
            </a:xfrm>
            <a:prstGeom prst="rect">
              <a:avLst/>
            </a:prstGeom>
          </p:spPr>
          <p:txBody>
            <a:bodyPr wrap="square">
              <a:spAutoFit/>
            </a:bodyPr>
            <a:lstStyle/>
            <a:p>
              <a:pPr defTabSz="685783" fontAlgn="auto">
                <a:spcBef>
                  <a:spcPts val="0"/>
                </a:spcBef>
                <a:spcAft>
                  <a:spcPts val="0"/>
                </a:spcAft>
              </a:pPr>
              <a:r>
                <a:rPr lang="en-GB" sz="1200" b="1" kern="0" dirty="0">
                  <a:solidFill>
                    <a:prstClr val="black"/>
                  </a:solidFill>
                  <a:latin typeface="Verdana" charset="0"/>
                  <a:ea typeface="Verdana" charset="0"/>
                  <a:cs typeface="Verdana" charset="0"/>
                </a:rPr>
                <a:t>LOAD TEST</a:t>
              </a:r>
            </a:p>
          </p:txBody>
        </p:sp>
        <p:sp>
          <p:nvSpPr>
            <p:cNvPr id="29" name="TextBox 9">
              <a:extLst>
                <a:ext uri="{FF2B5EF4-FFF2-40B4-BE49-F238E27FC236}">
                  <a16:creationId xmlns:a16="http://schemas.microsoft.com/office/drawing/2014/main" id="{A4DEE12D-1BAA-D342-B09B-D40A97BA0EA9}"/>
                </a:ext>
              </a:extLst>
            </p:cNvPr>
            <p:cNvSpPr txBox="1"/>
            <p:nvPr/>
          </p:nvSpPr>
          <p:spPr>
            <a:xfrm>
              <a:off x="951903" y="3779272"/>
              <a:ext cx="2559140" cy="1477328"/>
            </a:xfrm>
            <a:prstGeom prst="rect">
              <a:avLst/>
            </a:prstGeom>
            <a:noFill/>
          </p:spPr>
          <p:txBody>
            <a:bodyPr wrap="square" rtlCol="0">
              <a:spAutoFit/>
            </a:bodyPr>
            <a:lstStyle/>
            <a:p>
              <a:r>
                <a:rPr lang="en-GB" sz="1000" dirty="0">
                  <a:latin typeface="Verdana" charset="0"/>
                  <a:ea typeface="Verdana" charset="0"/>
                  <a:cs typeface="Verdana" charset="0"/>
                </a:rPr>
                <a:t>Measure response times</a:t>
              </a:r>
            </a:p>
            <a:p>
              <a:pPr marL="171450" indent="-171450">
                <a:buFontTx/>
                <a:buChar char="-"/>
              </a:pPr>
              <a:r>
                <a:rPr lang="en-GB" sz="1000" dirty="0">
                  <a:latin typeface="Verdana" charset="0"/>
                  <a:ea typeface="Verdana" charset="0"/>
                  <a:cs typeface="Verdana" charset="0"/>
                </a:rPr>
                <a:t>Satisfaction</a:t>
              </a:r>
            </a:p>
            <a:p>
              <a:pPr marL="171450" indent="-171450">
                <a:buFontTx/>
                <a:buChar char="-"/>
              </a:pPr>
              <a:r>
                <a:rPr lang="en-GB" sz="1000" dirty="0">
                  <a:latin typeface="Verdana" charset="0"/>
                  <a:ea typeface="Verdana" charset="0"/>
                  <a:cs typeface="Verdana" charset="0"/>
                </a:rPr>
                <a:t>Tolerance</a:t>
              </a:r>
            </a:p>
            <a:p>
              <a:endParaRPr lang="en-GB" sz="1000" dirty="0">
                <a:latin typeface="Verdana" charset="0"/>
                <a:ea typeface="Verdana" charset="0"/>
                <a:cs typeface="Verdana" charset="0"/>
              </a:endParaRPr>
            </a:p>
            <a:p>
              <a:r>
                <a:rPr lang="en-GB" sz="1000" dirty="0">
                  <a:latin typeface="Verdana" charset="0"/>
                  <a:ea typeface="Verdana" charset="0"/>
                  <a:cs typeface="Verdana" charset="0"/>
                </a:rPr>
                <a:t>Poor scalability</a:t>
              </a:r>
            </a:p>
            <a:p>
              <a:endParaRPr lang="en-GB" sz="1000" dirty="0">
                <a:latin typeface="Verdana" charset="0"/>
                <a:ea typeface="Verdana" charset="0"/>
                <a:cs typeface="Verdana" charset="0"/>
              </a:endParaRPr>
            </a:p>
            <a:p>
              <a:r>
                <a:rPr lang="en-GB" sz="1000" dirty="0">
                  <a:latin typeface="Verdana" charset="0"/>
                  <a:ea typeface="Verdana" charset="0"/>
                  <a:cs typeface="Verdana" charset="0"/>
                </a:rPr>
                <a:t>Find bottlenecks and bad code</a:t>
              </a:r>
            </a:p>
            <a:p>
              <a:pPr algn="ctr"/>
              <a:endParaRPr lang="en-GB" sz="1000" dirty="0">
                <a:latin typeface="Verdana" charset="0"/>
                <a:ea typeface="Verdana" charset="0"/>
                <a:cs typeface="Verdana" charset="0"/>
              </a:endParaRPr>
            </a:p>
            <a:p>
              <a:pPr algn="ctr"/>
              <a:endParaRPr lang="en-GB" sz="1000" dirty="0">
                <a:latin typeface="Verdana" charset="0"/>
                <a:ea typeface="Verdana" charset="0"/>
                <a:cs typeface="Verdana" charset="0"/>
              </a:endParaRPr>
            </a:p>
          </p:txBody>
        </p:sp>
        <p:cxnSp>
          <p:nvCxnSpPr>
            <p:cNvPr id="30" name="Rak 29">
              <a:extLst>
                <a:ext uri="{FF2B5EF4-FFF2-40B4-BE49-F238E27FC236}">
                  <a16:creationId xmlns:a16="http://schemas.microsoft.com/office/drawing/2014/main" id="{F5BF0EE0-0821-DE40-BD44-E624E3647736}"/>
                </a:ext>
              </a:extLst>
            </p:cNvPr>
            <p:cNvCxnSpPr/>
            <p:nvPr/>
          </p:nvCxnSpPr>
          <p:spPr>
            <a:xfrm>
              <a:off x="1001132" y="3657915"/>
              <a:ext cx="2205412"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F1BC8052-A6D7-4A19-AF0F-94FD513FE6FE}"/>
              </a:ext>
            </a:extLst>
          </p:cNvPr>
          <p:cNvGrpSpPr/>
          <p:nvPr/>
        </p:nvGrpSpPr>
        <p:grpSpPr>
          <a:xfrm>
            <a:off x="3495494" y="2450036"/>
            <a:ext cx="2690818" cy="3366292"/>
            <a:chOff x="3495494" y="2450036"/>
            <a:chExt cx="2690818" cy="3366292"/>
          </a:xfrm>
        </p:grpSpPr>
        <p:sp>
          <p:nvSpPr>
            <p:cNvPr id="31" name="Rectangle 69">
              <a:extLst>
                <a:ext uri="{FF2B5EF4-FFF2-40B4-BE49-F238E27FC236}">
                  <a16:creationId xmlns:a16="http://schemas.microsoft.com/office/drawing/2014/main" id="{FA8B9263-A481-8049-9D85-7AC1B1AAF8BE}"/>
                </a:ext>
              </a:extLst>
            </p:cNvPr>
            <p:cNvSpPr/>
            <p:nvPr/>
          </p:nvSpPr>
          <p:spPr>
            <a:xfrm>
              <a:off x="3495494" y="2450036"/>
              <a:ext cx="2549511" cy="3366292"/>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GB" sz="1600" dirty="0">
                <a:solidFill>
                  <a:prstClr val="white"/>
                </a:solidFill>
                <a:latin typeface="Calibri" panose="020F0502020204030204"/>
              </a:endParaRPr>
            </a:p>
          </p:txBody>
        </p:sp>
        <p:sp>
          <p:nvSpPr>
            <p:cNvPr id="32" name="TextBox 72">
              <a:extLst>
                <a:ext uri="{FF2B5EF4-FFF2-40B4-BE49-F238E27FC236}">
                  <a16:creationId xmlns:a16="http://schemas.microsoft.com/office/drawing/2014/main" id="{6EE66F35-62C0-A94D-A258-534711C71A87}"/>
                </a:ext>
              </a:extLst>
            </p:cNvPr>
            <p:cNvSpPr txBox="1"/>
            <p:nvPr/>
          </p:nvSpPr>
          <p:spPr>
            <a:xfrm>
              <a:off x="3607716" y="3013606"/>
              <a:ext cx="2549511" cy="307777"/>
            </a:xfrm>
            <a:prstGeom prst="rect">
              <a:avLst/>
            </a:prstGeom>
            <a:noFill/>
          </p:spPr>
          <p:txBody>
            <a:bodyPr wrap="square" rtlCol="0">
              <a:spAutoFit/>
            </a:bodyPr>
            <a:lstStyle/>
            <a:p>
              <a:pPr defTabSz="685783" fontAlgn="auto">
                <a:spcBef>
                  <a:spcPts val="0"/>
                </a:spcBef>
                <a:spcAft>
                  <a:spcPts val="0"/>
                </a:spcAft>
              </a:pPr>
              <a:r>
                <a:rPr lang="en-GB" sz="1400" kern="0" dirty="0">
                  <a:solidFill>
                    <a:prstClr val="black"/>
                  </a:solidFill>
                  <a:latin typeface="Verdana" charset="0"/>
                  <a:ea typeface="Verdana" charset="0"/>
                  <a:cs typeface="Verdana" charset="0"/>
                </a:rPr>
                <a:t>Simulate 200%+ load</a:t>
              </a:r>
            </a:p>
          </p:txBody>
        </p:sp>
        <p:sp>
          <p:nvSpPr>
            <p:cNvPr id="33" name="Rectangle 73">
              <a:extLst>
                <a:ext uri="{FF2B5EF4-FFF2-40B4-BE49-F238E27FC236}">
                  <a16:creationId xmlns:a16="http://schemas.microsoft.com/office/drawing/2014/main" id="{3C797E9A-C122-A948-89F2-EBF15D3B74E9}"/>
                </a:ext>
              </a:extLst>
            </p:cNvPr>
            <p:cNvSpPr/>
            <p:nvPr/>
          </p:nvSpPr>
          <p:spPr>
            <a:xfrm>
              <a:off x="3600551" y="2606043"/>
              <a:ext cx="2585761" cy="276999"/>
            </a:xfrm>
            <a:prstGeom prst="rect">
              <a:avLst/>
            </a:prstGeom>
          </p:spPr>
          <p:txBody>
            <a:bodyPr wrap="square">
              <a:spAutoFit/>
            </a:bodyPr>
            <a:lstStyle/>
            <a:p>
              <a:pPr defTabSz="685783" fontAlgn="auto">
                <a:spcBef>
                  <a:spcPts val="0"/>
                </a:spcBef>
                <a:spcAft>
                  <a:spcPts val="0"/>
                </a:spcAft>
              </a:pPr>
              <a:r>
                <a:rPr lang="en-GB" sz="1200" b="1" kern="0" dirty="0">
                  <a:solidFill>
                    <a:prstClr val="black"/>
                  </a:solidFill>
                  <a:latin typeface="Verdana" charset="0"/>
                  <a:ea typeface="Verdana" charset="0"/>
                  <a:cs typeface="Verdana" charset="0"/>
                </a:rPr>
                <a:t>STRESS TEST</a:t>
              </a:r>
            </a:p>
          </p:txBody>
        </p:sp>
        <p:sp>
          <p:nvSpPr>
            <p:cNvPr id="34" name="TextBox 19">
              <a:extLst>
                <a:ext uri="{FF2B5EF4-FFF2-40B4-BE49-F238E27FC236}">
                  <a16:creationId xmlns:a16="http://schemas.microsoft.com/office/drawing/2014/main" id="{042A7D3D-5D72-854D-9504-F3524506B472}"/>
                </a:ext>
              </a:extLst>
            </p:cNvPr>
            <p:cNvSpPr txBox="1"/>
            <p:nvPr/>
          </p:nvSpPr>
          <p:spPr>
            <a:xfrm>
              <a:off x="3615137" y="3779271"/>
              <a:ext cx="2534926" cy="1015663"/>
            </a:xfrm>
            <a:prstGeom prst="rect">
              <a:avLst/>
            </a:prstGeom>
            <a:noFill/>
          </p:spPr>
          <p:txBody>
            <a:bodyPr wrap="square" rtlCol="0">
              <a:spAutoFit/>
            </a:bodyPr>
            <a:lstStyle/>
            <a:p>
              <a:r>
                <a:rPr lang="en-GB" sz="1000" dirty="0"/>
                <a:t>Does the system fail gracefully</a:t>
              </a:r>
            </a:p>
            <a:p>
              <a:endParaRPr lang="en-GB" sz="1000" dirty="0"/>
            </a:p>
            <a:p>
              <a:r>
                <a:rPr lang="en-GB" sz="1000" dirty="0"/>
                <a:t>How is the user experience</a:t>
              </a:r>
            </a:p>
            <a:p>
              <a:endParaRPr lang="en-GB" sz="1000" dirty="0"/>
            </a:p>
            <a:p>
              <a:endParaRPr lang="en-GB" sz="1000" dirty="0"/>
            </a:p>
            <a:p>
              <a:pPr algn="ctr"/>
              <a:endParaRPr lang="en-GB" sz="1000" dirty="0">
                <a:latin typeface="Verdana" charset="0"/>
                <a:ea typeface="Verdana" charset="0"/>
                <a:cs typeface="Verdana" charset="0"/>
              </a:endParaRPr>
            </a:p>
          </p:txBody>
        </p:sp>
        <p:cxnSp>
          <p:nvCxnSpPr>
            <p:cNvPr id="35" name="Rak 34">
              <a:extLst>
                <a:ext uri="{FF2B5EF4-FFF2-40B4-BE49-F238E27FC236}">
                  <a16:creationId xmlns:a16="http://schemas.microsoft.com/office/drawing/2014/main" id="{CADEA730-CFCA-DC43-B54D-E5F3A2A7E22B}"/>
                </a:ext>
              </a:extLst>
            </p:cNvPr>
            <p:cNvCxnSpPr/>
            <p:nvPr/>
          </p:nvCxnSpPr>
          <p:spPr>
            <a:xfrm>
              <a:off x="3652956" y="3657915"/>
              <a:ext cx="2205412"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322731A3-88D6-4C1B-A637-0040986925F7}"/>
              </a:ext>
            </a:extLst>
          </p:cNvPr>
          <p:cNvGrpSpPr/>
          <p:nvPr/>
        </p:nvGrpSpPr>
        <p:grpSpPr>
          <a:xfrm>
            <a:off x="6149098" y="2450036"/>
            <a:ext cx="2705405" cy="3366292"/>
            <a:chOff x="6149098" y="2450036"/>
            <a:chExt cx="2705405" cy="3366292"/>
          </a:xfrm>
        </p:grpSpPr>
        <p:sp>
          <p:nvSpPr>
            <p:cNvPr id="36" name="Rectangle 70">
              <a:extLst>
                <a:ext uri="{FF2B5EF4-FFF2-40B4-BE49-F238E27FC236}">
                  <a16:creationId xmlns:a16="http://schemas.microsoft.com/office/drawing/2014/main" id="{E97EDCB4-703C-1B40-A3A5-0C9840E4F9CC}"/>
                </a:ext>
              </a:extLst>
            </p:cNvPr>
            <p:cNvSpPr/>
            <p:nvPr/>
          </p:nvSpPr>
          <p:spPr>
            <a:xfrm>
              <a:off x="6149098" y="2450036"/>
              <a:ext cx="2549511" cy="3366292"/>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GB" sz="1600">
                <a:solidFill>
                  <a:prstClr val="white"/>
                </a:solidFill>
                <a:latin typeface="Calibri" panose="020F0502020204030204"/>
              </a:endParaRPr>
            </a:p>
          </p:txBody>
        </p:sp>
        <p:sp>
          <p:nvSpPr>
            <p:cNvPr id="37" name="TextBox 74">
              <a:extLst>
                <a:ext uri="{FF2B5EF4-FFF2-40B4-BE49-F238E27FC236}">
                  <a16:creationId xmlns:a16="http://schemas.microsoft.com/office/drawing/2014/main" id="{497BE8B2-F869-6A40-9DC9-30E93C5F6A7E}"/>
                </a:ext>
              </a:extLst>
            </p:cNvPr>
            <p:cNvSpPr txBox="1"/>
            <p:nvPr/>
          </p:nvSpPr>
          <p:spPr>
            <a:xfrm>
              <a:off x="6275817" y="3022308"/>
              <a:ext cx="2542436" cy="307777"/>
            </a:xfrm>
            <a:prstGeom prst="rect">
              <a:avLst/>
            </a:prstGeom>
            <a:noFill/>
          </p:spPr>
          <p:txBody>
            <a:bodyPr wrap="square" rtlCol="0">
              <a:spAutoFit/>
            </a:bodyPr>
            <a:lstStyle/>
            <a:p>
              <a:pPr defTabSz="685783" fontAlgn="auto">
                <a:spcBef>
                  <a:spcPts val="0"/>
                </a:spcBef>
                <a:spcAft>
                  <a:spcPts val="0"/>
                </a:spcAft>
              </a:pPr>
              <a:r>
                <a:rPr lang="en-GB" sz="1400" kern="0" dirty="0">
                  <a:solidFill>
                    <a:prstClr val="black"/>
                  </a:solidFill>
                  <a:latin typeface="Verdana" charset="0"/>
                  <a:ea typeface="Verdana" charset="0"/>
                  <a:cs typeface="Verdana" charset="0"/>
                </a:rPr>
                <a:t>Increase load ‘til it breaks </a:t>
              </a:r>
            </a:p>
          </p:txBody>
        </p:sp>
        <p:sp>
          <p:nvSpPr>
            <p:cNvPr id="38" name="Rectangle 75">
              <a:extLst>
                <a:ext uri="{FF2B5EF4-FFF2-40B4-BE49-F238E27FC236}">
                  <a16:creationId xmlns:a16="http://schemas.microsoft.com/office/drawing/2014/main" id="{4C4FEAF4-D75E-3C47-852D-F268DE0D4C5B}"/>
                </a:ext>
              </a:extLst>
            </p:cNvPr>
            <p:cNvSpPr/>
            <p:nvPr/>
          </p:nvSpPr>
          <p:spPr>
            <a:xfrm>
              <a:off x="6268742" y="2605111"/>
              <a:ext cx="2585761" cy="276999"/>
            </a:xfrm>
            <a:prstGeom prst="rect">
              <a:avLst/>
            </a:prstGeom>
          </p:spPr>
          <p:txBody>
            <a:bodyPr wrap="square">
              <a:spAutoFit/>
            </a:bodyPr>
            <a:lstStyle/>
            <a:p>
              <a:pPr defTabSz="685783" fontAlgn="auto">
                <a:spcBef>
                  <a:spcPts val="0"/>
                </a:spcBef>
                <a:spcAft>
                  <a:spcPts val="0"/>
                </a:spcAft>
              </a:pPr>
              <a:r>
                <a:rPr lang="en-GB" sz="1200" b="1" kern="0" dirty="0">
                  <a:solidFill>
                    <a:prstClr val="black"/>
                  </a:solidFill>
                  <a:latin typeface="Verdana" charset="0"/>
                  <a:ea typeface="Verdana" charset="0"/>
                  <a:cs typeface="Verdana" charset="0"/>
                </a:rPr>
                <a:t>MAXIMUM CAPACITY TEST</a:t>
              </a:r>
            </a:p>
          </p:txBody>
        </p:sp>
        <p:sp>
          <p:nvSpPr>
            <p:cNvPr id="39" name="TextBox 31">
              <a:extLst>
                <a:ext uri="{FF2B5EF4-FFF2-40B4-BE49-F238E27FC236}">
                  <a16:creationId xmlns:a16="http://schemas.microsoft.com/office/drawing/2014/main" id="{CEB53E4E-BE8E-1242-91BA-782CCBEDD2D5}"/>
                </a:ext>
              </a:extLst>
            </p:cNvPr>
            <p:cNvSpPr txBox="1"/>
            <p:nvPr/>
          </p:nvSpPr>
          <p:spPr>
            <a:xfrm>
              <a:off x="6268742" y="3789717"/>
              <a:ext cx="2549511" cy="1169551"/>
            </a:xfrm>
            <a:prstGeom prst="rect">
              <a:avLst/>
            </a:prstGeom>
            <a:noFill/>
          </p:spPr>
          <p:txBody>
            <a:bodyPr wrap="square" rtlCol="0">
              <a:spAutoFit/>
            </a:bodyPr>
            <a:lstStyle/>
            <a:p>
              <a:r>
                <a:rPr lang="en-GB" sz="1000" dirty="0">
                  <a:latin typeface="Verdana" charset="0"/>
                  <a:ea typeface="Verdana" charset="0"/>
                  <a:cs typeface="Verdana" charset="0"/>
                </a:rPr>
                <a:t>Find bottlenecks</a:t>
              </a:r>
            </a:p>
            <a:p>
              <a:endParaRPr lang="en-GB" sz="1000" dirty="0">
                <a:latin typeface="Verdana" charset="0"/>
                <a:ea typeface="Verdana" charset="0"/>
                <a:cs typeface="Verdana" charset="0"/>
              </a:endParaRPr>
            </a:p>
            <a:p>
              <a:r>
                <a:rPr lang="en-GB" sz="1000" dirty="0">
                  <a:latin typeface="Verdana" charset="0"/>
                  <a:ea typeface="Verdana" charset="0"/>
                  <a:cs typeface="Verdana" charset="0"/>
                </a:rPr>
                <a:t>What breaks</a:t>
              </a:r>
            </a:p>
            <a:p>
              <a:endParaRPr lang="en-GB" sz="1000" dirty="0">
                <a:latin typeface="Verdana" charset="0"/>
                <a:ea typeface="Verdana" charset="0"/>
                <a:cs typeface="Verdana" charset="0"/>
              </a:endParaRPr>
            </a:p>
            <a:p>
              <a:r>
                <a:rPr lang="en-GB" sz="1000" dirty="0">
                  <a:latin typeface="Verdana" charset="0"/>
                  <a:ea typeface="Verdana" charset="0"/>
                  <a:cs typeface="Verdana" charset="0"/>
                </a:rPr>
                <a:t>Does the system recover</a:t>
              </a:r>
              <a:endParaRPr lang="en-GB" sz="1000" dirty="0"/>
            </a:p>
            <a:p>
              <a:pPr algn="ctr"/>
              <a:endParaRPr lang="en-GB" sz="1000" dirty="0"/>
            </a:p>
            <a:p>
              <a:pPr algn="ctr"/>
              <a:endParaRPr lang="en-GB" sz="1000" dirty="0"/>
            </a:p>
          </p:txBody>
        </p:sp>
        <p:cxnSp>
          <p:nvCxnSpPr>
            <p:cNvPr id="40" name="Rak 39">
              <a:extLst>
                <a:ext uri="{FF2B5EF4-FFF2-40B4-BE49-F238E27FC236}">
                  <a16:creationId xmlns:a16="http://schemas.microsoft.com/office/drawing/2014/main" id="{9D0EF75B-C21A-D74A-8C5B-614EC5A871D5}"/>
                </a:ext>
              </a:extLst>
            </p:cNvPr>
            <p:cNvCxnSpPr/>
            <p:nvPr/>
          </p:nvCxnSpPr>
          <p:spPr>
            <a:xfrm>
              <a:off x="6321147" y="3657914"/>
              <a:ext cx="2205412"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ED27848F-81AA-42FE-B75E-0F6F68A587C5}"/>
              </a:ext>
            </a:extLst>
          </p:cNvPr>
          <p:cNvGrpSpPr/>
          <p:nvPr/>
        </p:nvGrpSpPr>
        <p:grpSpPr>
          <a:xfrm>
            <a:off x="8802702" y="2450036"/>
            <a:ext cx="2767257" cy="3424961"/>
            <a:chOff x="8802702" y="2450036"/>
            <a:chExt cx="2767257" cy="3424961"/>
          </a:xfrm>
        </p:grpSpPr>
        <p:sp>
          <p:nvSpPr>
            <p:cNvPr id="41" name="Rectangle 71">
              <a:extLst>
                <a:ext uri="{FF2B5EF4-FFF2-40B4-BE49-F238E27FC236}">
                  <a16:creationId xmlns:a16="http://schemas.microsoft.com/office/drawing/2014/main" id="{12A71808-A97E-6C4D-AAA9-9CDEB1F22AE7}"/>
                </a:ext>
              </a:extLst>
            </p:cNvPr>
            <p:cNvSpPr/>
            <p:nvPr/>
          </p:nvSpPr>
          <p:spPr>
            <a:xfrm>
              <a:off x="8802702" y="2450036"/>
              <a:ext cx="2549511" cy="3366293"/>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endParaRPr lang="en-GB" sz="1600">
                <a:solidFill>
                  <a:prstClr val="white"/>
                </a:solidFill>
                <a:latin typeface="Calibri" panose="020F0502020204030204"/>
              </a:endParaRPr>
            </a:p>
          </p:txBody>
        </p:sp>
        <p:sp>
          <p:nvSpPr>
            <p:cNvPr id="42" name="TextBox 76">
              <a:extLst>
                <a:ext uri="{FF2B5EF4-FFF2-40B4-BE49-F238E27FC236}">
                  <a16:creationId xmlns:a16="http://schemas.microsoft.com/office/drawing/2014/main" id="{CED36341-774D-CA4A-B6CC-C9B334F5C96F}"/>
                </a:ext>
              </a:extLst>
            </p:cNvPr>
            <p:cNvSpPr txBox="1"/>
            <p:nvPr/>
          </p:nvSpPr>
          <p:spPr>
            <a:xfrm>
              <a:off x="8933421" y="3033713"/>
              <a:ext cx="2288069" cy="307777"/>
            </a:xfrm>
            <a:prstGeom prst="rect">
              <a:avLst/>
            </a:prstGeom>
            <a:noFill/>
          </p:spPr>
          <p:txBody>
            <a:bodyPr wrap="square" rtlCol="0">
              <a:spAutoFit/>
            </a:bodyPr>
            <a:lstStyle/>
            <a:p>
              <a:pPr defTabSz="685783" fontAlgn="auto">
                <a:spcBef>
                  <a:spcPts val="0"/>
                </a:spcBef>
                <a:spcAft>
                  <a:spcPts val="0"/>
                </a:spcAft>
              </a:pPr>
              <a:r>
                <a:rPr lang="en-GB" sz="1400" kern="0" dirty="0">
                  <a:solidFill>
                    <a:prstClr val="black"/>
                  </a:solidFill>
                  <a:latin typeface="Verdana" charset="0"/>
                  <a:ea typeface="Verdana" charset="0"/>
                  <a:cs typeface="Verdana" charset="0"/>
                </a:rPr>
                <a:t>Load system over time</a:t>
              </a:r>
            </a:p>
          </p:txBody>
        </p:sp>
        <p:sp>
          <p:nvSpPr>
            <p:cNvPr id="43" name="Rectangle 77">
              <a:extLst>
                <a:ext uri="{FF2B5EF4-FFF2-40B4-BE49-F238E27FC236}">
                  <a16:creationId xmlns:a16="http://schemas.microsoft.com/office/drawing/2014/main" id="{33172AC6-47DB-2A45-8BCC-38BE925020DA}"/>
                </a:ext>
              </a:extLst>
            </p:cNvPr>
            <p:cNvSpPr/>
            <p:nvPr/>
          </p:nvSpPr>
          <p:spPr>
            <a:xfrm>
              <a:off x="8922346" y="2605111"/>
              <a:ext cx="2647613" cy="276999"/>
            </a:xfrm>
            <a:prstGeom prst="rect">
              <a:avLst/>
            </a:prstGeom>
          </p:spPr>
          <p:txBody>
            <a:bodyPr wrap="square">
              <a:spAutoFit/>
            </a:bodyPr>
            <a:lstStyle/>
            <a:p>
              <a:pPr defTabSz="685783" fontAlgn="auto">
                <a:spcBef>
                  <a:spcPts val="0"/>
                </a:spcBef>
                <a:spcAft>
                  <a:spcPts val="0"/>
                </a:spcAft>
              </a:pPr>
              <a:r>
                <a:rPr lang="en-GB" sz="1200" b="1" kern="0" dirty="0">
                  <a:solidFill>
                    <a:prstClr val="black"/>
                  </a:solidFill>
                  <a:latin typeface="Verdana" charset="0"/>
                  <a:ea typeface="Verdana" charset="0"/>
                  <a:cs typeface="Verdana" charset="0"/>
                </a:rPr>
                <a:t>ENDURANCE TEST</a:t>
              </a:r>
            </a:p>
          </p:txBody>
        </p:sp>
        <p:sp>
          <p:nvSpPr>
            <p:cNvPr id="44" name="TextBox 46">
              <a:extLst>
                <a:ext uri="{FF2B5EF4-FFF2-40B4-BE49-F238E27FC236}">
                  <a16:creationId xmlns:a16="http://schemas.microsoft.com/office/drawing/2014/main" id="{9BE5A050-AAEF-614E-BAF6-100CCE67BDC1}"/>
                </a:ext>
              </a:extLst>
            </p:cNvPr>
            <p:cNvSpPr txBox="1"/>
            <p:nvPr/>
          </p:nvSpPr>
          <p:spPr>
            <a:xfrm>
              <a:off x="8933421" y="3782116"/>
              <a:ext cx="2549514" cy="2092881"/>
            </a:xfrm>
            <a:prstGeom prst="rect">
              <a:avLst/>
            </a:prstGeom>
            <a:noFill/>
          </p:spPr>
          <p:txBody>
            <a:bodyPr wrap="square" rtlCol="0">
              <a:spAutoFit/>
            </a:bodyPr>
            <a:lstStyle/>
            <a:p>
              <a:r>
                <a:rPr lang="en-GB" sz="1000" dirty="0">
                  <a:latin typeface="Verdana" charset="0"/>
                  <a:ea typeface="Verdana" charset="0"/>
                  <a:cs typeface="Verdana" charset="0"/>
                </a:rPr>
                <a:t>Check for memory leaks</a:t>
              </a:r>
            </a:p>
            <a:p>
              <a:endParaRPr lang="en-GB" sz="1000" dirty="0">
                <a:latin typeface="Verdana" charset="0"/>
                <a:ea typeface="Verdana" charset="0"/>
                <a:cs typeface="Verdana" charset="0"/>
              </a:endParaRPr>
            </a:p>
            <a:p>
              <a:r>
                <a:rPr lang="en-GB" sz="1000" dirty="0">
                  <a:latin typeface="Verdana" charset="0"/>
                  <a:ea typeface="Verdana" charset="0"/>
                  <a:cs typeface="Verdana" charset="0"/>
                </a:rPr>
                <a:t>How does the system perform after sustained usage</a:t>
              </a:r>
            </a:p>
            <a:p>
              <a:endParaRPr lang="en-GB" sz="1000" dirty="0">
                <a:latin typeface="Verdana" charset="0"/>
                <a:ea typeface="Verdana" charset="0"/>
                <a:cs typeface="Verdana" charset="0"/>
              </a:endParaRPr>
            </a:p>
            <a:p>
              <a:r>
                <a:rPr lang="en-GB" sz="1000" dirty="0">
                  <a:latin typeface="Verdana" charset="0"/>
                  <a:ea typeface="Verdana" charset="0"/>
                  <a:cs typeface="Verdana" charset="0"/>
                </a:rPr>
                <a:t>How are the response times affected</a:t>
              </a:r>
            </a:p>
            <a:p>
              <a:r>
                <a:rPr lang="en-GB" sz="1000" dirty="0">
                  <a:latin typeface="Verdana" charset="0"/>
                  <a:ea typeface="Verdana" charset="0"/>
                  <a:cs typeface="Verdana" charset="0"/>
                </a:rPr>
                <a:t>Before vs. after test</a:t>
              </a:r>
            </a:p>
            <a:p>
              <a:endParaRPr lang="en-GB" sz="1000" dirty="0">
                <a:latin typeface="Verdana" charset="0"/>
                <a:ea typeface="Verdana" charset="0"/>
                <a:cs typeface="Verdana" charset="0"/>
              </a:endParaRPr>
            </a:p>
            <a:p>
              <a:r>
                <a:rPr lang="en-GB" sz="1000" dirty="0">
                  <a:latin typeface="Verdana" charset="0"/>
                  <a:ea typeface="Verdana" charset="0"/>
                  <a:cs typeface="Verdana" charset="0"/>
                </a:rPr>
                <a:t>Predict future needs (</a:t>
              </a:r>
              <a:r>
                <a:rPr lang="en-GB" sz="1000" dirty="0" err="1">
                  <a:latin typeface="Verdana" charset="0"/>
                  <a:ea typeface="Verdana" charset="0"/>
                  <a:cs typeface="Verdana" charset="0"/>
                </a:rPr>
                <a:t>cpu</a:t>
              </a:r>
              <a:r>
                <a:rPr lang="en-GB" sz="1000" dirty="0">
                  <a:latin typeface="Verdana" charset="0"/>
                  <a:ea typeface="Verdana" charset="0"/>
                  <a:cs typeface="Verdana" charset="0"/>
                </a:rPr>
                <a:t>, memory, storage)</a:t>
              </a:r>
              <a:endParaRPr lang="en-GB" sz="1000" dirty="0"/>
            </a:p>
            <a:p>
              <a:pPr algn="ctr"/>
              <a:endParaRPr lang="en-GB" sz="1000" dirty="0"/>
            </a:p>
            <a:p>
              <a:pPr algn="ctr"/>
              <a:endParaRPr lang="en-GB" sz="1000" dirty="0"/>
            </a:p>
            <a:p>
              <a:pPr algn="ctr"/>
              <a:endParaRPr lang="en-GB" sz="1000" dirty="0"/>
            </a:p>
          </p:txBody>
        </p:sp>
        <p:cxnSp>
          <p:nvCxnSpPr>
            <p:cNvPr id="45" name="Rak 44">
              <a:extLst>
                <a:ext uri="{FF2B5EF4-FFF2-40B4-BE49-F238E27FC236}">
                  <a16:creationId xmlns:a16="http://schemas.microsoft.com/office/drawing/2014/main" id="{BB16E838-716F-9D4E-956A-B5CA646D2F4E}"/>
                </a:ext>
              </a:extLst>
            </p:cNvPr>
            <p:cNvCxnSpPr/>
            <p:nvPr/>
          </p:nvCxnSpPr>
          <p:spPr>
            <a:xfrm>
              <a:off x="8982037" y="3657915"/>
              <a:ext cx="2205412"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6" name="Rectangle 45">
            <a:extLst>
              <a:ext uri="{FF2B5EF4-FFF2-40B4-BE49-F238E27FC236}">
                <a16:creationId xmlns:a16="http://schemas.microsoft.com/office/drawing/2014/main" id="{DBDA141E-4641-484E-BA0E-A733F1088166}"/>
              </a:ext>
            </a:extLst>
          </p:cNvPr>
          <p:cNvSpPr/>
          <p:nvPr/>
        </p:nvSpPr>
        <p:spPr>
          <a:xfrm>
            <a:off x="0" y="0"/>
            <a:ext cx="189470" cy="6858001"/>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572895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latshållare för text 7">
            <a:extLst>
              <a:ext uri="{FF2B5EF4-FFF2-40B4-BE49-F238E27FC236}">
                <a16:creationId xmlns:a16="http://schemas.microsoft.com/office/drawing/2014/main" id="{AF48999E-867F-2642-B859-7590A32091CE}"/>
              </a:ext>
            </a:extLst>
          </p:cNvPr>
          <p:cNvSpPr>
            <a:spLocks noGrp="1"/>
          </p:cNvSpPr>
          <p:nvPr>
            <p:ph type="body" sz="quarter" idx="13"/>
          </p:nvPr>
        </p:nvSpPr>
        <p:spPr/>
        <p:txBody>
          <a:bodyPr/>
          <a:lstStyle/>
          <a:p>
            <a:endParaRPr lang="en-US" dirty="0"/>
          </a:p>
        </p:txBody>
      </p:sp>
      <p:sp>
        <p:nvSpPr>
          <p:cNvPr id="3" name="Rubrik 2">
            <a:extLst>
              <a:ext uri="{FF2B5EF4-FFF2-40B4-BE49-F238E27FC236}">
                <a16:creationId xmlns:a16="http://schemas.microsoft.com/office/drawing/2014/main" id="{A30D668E-913B-DA4B-85C2-53489FA7DA2E}"/>
              </a:ext>
            </a:extLst>
          </p:cNvPr>
          <p:cNvSpPr>
            <a:spLocks noGrp="1"/>
          </p:cNvSpPr>
          <p:nvPr>
            <p:ph type="title"/>
          </p:nvPr>
        </p:nvSpPr>
        <p:spPr/>
        <p:txBody>
          <a:bodyPr/>
          <a:lstStyle/>
          <a:p>
            <a:r>
              <a:rPr lang="en-US" dirty="0"/>
              <a:t>Client side</a:t>
            </a:r>
          </a:p>
        </p:txBody>
      </p:sp>
      <p:sp>
        <p:nvSpPr>
          <p:cNvPr id="9" name="Platshållare för text 8">
            <a:extLst>
              <a:ext uri="{FF2B5EF4-FFF2-40B4-BE49-F238E27FC236}">
                <a16:creationId xmlns:a16="http://schemas.microsoft.com/office/drawing/2014/main" id="{8F476F19-B3AC-B34A-BBF8-4CB1BE84D158}"/>
              </a:ext>
            </a:extLst>
          </p:cNvPr>
          <p:cNvSpPr>
            <a:spLocks noGrp="1"/>
          </p:cNvSpPr>
          <p:nvPr>
            <p:ph type="body" sz="quarter" idx="14"/>
          </p:nvPr>
        </p:nvSpPr>
        <p:spPr/>
        <p:txBody>
          <a:bodyPr/>
          <a:lstStyle/>
          <a:p>
            <a:pPr>
              <a:buFont typeface="Arial" panose="020B0604020202020204" pitchFamily="34" charset="0"/>
              <a:buChar char="•"/>
            </a:pPr>
            <a:r>
              <a:rPr lang="en-US" dirty="0"/>
              <a:t>Measure the response times when system is under load</a:t>
            </a:r>
          </a:p>
          <a:p>
            <a:pPr lvl="1">
              <a:buFont typeface="Arial" panose="020B0604020202020204" pitchFamily="34" charset="0"/>
              <a:buChar char="•"/>
            </a:pPr>
            <a:r>
              <a:rPr lang="en-US" dirty="0"/>
              <a:t>Satisfaction</a:t>
            </a:r>
          </a:p>
          <a:p>
            <a:pPr lvl="1">
              <a:buFont typeface="Arial" panose="020B0604020202020204" pitchFamily="34" charset="0"/>
              <a:buChar char="•"/>
            </a:pPr>
            <a:r>
              <a:rPr lang="en-US" dirty="0"/>
              <a:t>Tolerance</a:t>
            </a:r>
          </a:p>
          <a:p>
            <a:pPr>
              <a:buFont typeface="Arial" panose="020B0604020202020204" pitchFamily="34" charset="0"/>
              <a:buChar char="•"/>
            </a:pPr>
            <a:r>
              <a:rPr lang="en-US" dirty="0"/>
              <a:t>Is the overall UX acceptable when things are getting slower?</a:t>
            </a:r>
          </a:p>
          <a:p>
            <a:pPr>
              <a:buFont typeface="Arial" panose="020B0604020202020204" pitchFamily="34" charset="0"/>
              <a:buChar char="•"/>
            </a:pPr>
            <a:endParaRPr lang="en-US" dirty="0"/>
          </a:p>
          <a:p>
            <a:pPr marL="74612" indent="0">
              <a:buNone/>
            </a:pPr>
            <a:endParaRPr lang="en-US" dirty="0"/>
          </a:p>
        </p:txBody>
      </p:sp>
      <p:pic>
        <p:nvPicPr>
          <p:cNvPr id="23" name="Picture Placeholder 22">
            <a:extLst>
              <a:ext uri="{FF2B5EF4-FFF2-40B4-BE49-F238E27FC236}">
                <a16:creationId xmlns:a16="http://schemas.microsoft.com/office/drawing/2014/main" id="{FBD712DE-A8F7-4D7A-9C67-7B4515876861}"/>
              </a:ext>
            </a:extLst>
          </p:cNvPr>
          <p:cNvPicPr>
            <a:picLocks noGrp="1" noChangeAspect="1"/>
          </p:cNvPicPr>
          <p:nvPr>
            <p:ph type="pic" sz="quarter" idx="15"/>
          </p:nvPr>
        </p:nvPicPr>
        <p:blipFill>
          <a:blip r:embed="rId3"/>
          <a:srcRect t="27" b="27"/>
          <a:stretch>
            <a:fillRect/>
          </a:stretch>
        </p:blipFill>
        <p:spPr/>
      </p:pic>
      <p:sp>
        <p:nvSpPr>
          <p:cNvPr id="6" name="Platshållare för sidfot 5">
            <a:extLst>
              <a:ext uri="{FF2B5EF4-FFF2-40B4-BE49-F238E27FC236}">
                <a16:creationId xmlns:a16="http://schemas.microsoft.com/office/drawing/2014/main" id="{7321A573-6BC4-8A4D-8C32-E9EA1005D30D}"/>
              </a:ext>
            </a:extLst>
          </p:cNvPr>
          <p:cNvSpPr>
            <a:spLocks noGrp="1"/>
          </p:cNvSpPr>
          <p:nvPr>
            <p:ph type="ftr" sz="quarter" idx="11"/>
          </p:nvPr>
        </p:nvSpPr>
        <p:spPr/>
        <p:txBody>
          <a:bodyPr/>
          <a:lstStyle/>
          <a:p>
            <a:r>
              <a:rPr lang="en-GB" dirty="0"/>
              <a:t>Performance and load testing</a:t>
            </a:r>
          </a:p>
        </p:txBody>
      </p:sp>
      <p:sp>
        <p:nvSpPr>
          <p:cNvPr id="7" name="Platshållare för bildnummer 6">
            <a:extLst>
              <a:ext uri="{FF2B5EF4-FFF2-40B4-BE49-F238E27FC236}">
                <a16:creationId xmlns:a16="http://schemas.microsoft.com/office/drawing/2014/main" id="{DAE248EA-DE51-A74C-ADBE-1B666C5A7184}"/>
              </a:ext>
            </a:extLst>
          </p:cNvPr>
          <p:cNvSpPr>
            <a:spLocks noGrp="1"/>
          </p:cNvSpPr>
          <p:nvPr>
            <p:ph type="sldNum" sz="quarter" idx="12"/>
          </p:nvPr>
        </p:nvSpPr>
        <p:spPr/>
        <p:txBody>
          <a:bodyPr/>
          <a:lstStyle/>
          <a:p>
            <a:fld id="{0B1617BE-BA58-4B59-88D5-A8C7B239E913}" type="slidenum">
              <a:rPr lang="en-GB" smtClean="0"/>
              <a:pPr/>
              <a:t>9</a:t>
            </a:fld>
            <a:endParaRPr lang="en-GB" dirty="0"/>
          </a:p>
        </p:txBody>
      </p:sp>
      <p:sp>
        <p:nvSpPr>
          <p:cNvPr id="10" name="Rectangle 9">
            <a:extLst>
              <a:ext uri="{FF2B5EF4-FFF2-40B4-BE49-F238E27FC236}">
                <a16:creationId xmlns:a16="http://schemas.microsoft.com/office/drawing/2014/main" id="{71987F49-8BC0-4A9E-8ADD-0CB51C13EEA2}"/>
              </a:ext>
            </a:extLst>
          </p:cNvPr>
          <p:cNvSpPr/>
          <p:nvPr/>
        </p:nvSpPr>
        <p:spPr>
          <a:xfrm>
            <a:off x="0" y="0"/>
            <a:ext cx="189470" cy="6858001"/>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935024"/>
      </p:ext>
    </p:extLst>
  </p:cSld>
  <p:clrMapOvr>
    <a:masterClrMapping/>
  </p:clrMapOvr>
</p:sld>
</file>

<file path=ppt/theme/theme1.xml><?xml version="1.0" encoding="utf-8"?>
<a:theme xmlns:a="http://schemas.openxmlformats.org/drawingml/2006/main" name="ÅF">
  <a:themeElements>
    <a:clrScheme name="ÅF_Colors">
      <a:dk1>
        <a:sysClr val="windowText" lastClr="000000"/>
      </a:dk1>
      <a:lt1>
        <a:sysClr val="window" lastClr="FFFFFF"/>
      </a:lt1>
      <a:dk2>
        <a:srgbClr val="44546A"/>
      </a:dk2>
      <a:lt2>
        <a:srgbClr val="E7E6E6"/>
      </a:lt2>
      <a:accent1>
        <a:srgbClr val="CDD0D0"/>
      </a:accent1>
      <a:accent2>
        <a:srgbClr val="505050"/>
      </a:accent2>
      <a:accent3>
        <a:srgbClr val="000000"/>
      </a:accent3>
      <a:accent4>
        <a:srgbClr val="405040"/>
      </a:accent4>
      <a:accent5>
        <a:srgbClr val="405070"/>
      </a:accent5>
      <a:accent6>
        <a:srgbClr val="504030"/>
      </a:accent6>
      <a:hlink>
        <a:srgbClr val="0563C1"/>
      </a:hlink>
      <a:folHlink>
        <a:srgbClr val="954F72"/>
      </a:folHlink>
    </a:clrScheme>
    <a:fontScheme name="ÅF_Color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rporate presentation 2018.pptx" id="{74A9B1ED-D1EB-4B20-8811-41B254924C6E}" vid="{87D6203F-E258-443A-A235-0571C96293C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ÅF_Font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ÅF_Color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429F664FBE863346B4A58F699D56E9F0" ma:contentTypeVersion="4" ma:contentTypeDescription="Skapa ett nytt dokument." ma:contentTypeScope="" ma:versionID="1bd30b125316a6d5d434be24855a1eb6">
  <xsd:schema xmlns:xsd="http://www.w3.org/2001/XMLSchema" xmlns:xs="http://www.w3.org/2001/XMLSchema" xmlns:p="http://schemas.microsoft.com/office/2006/metadata/properties" xmlns:ns2="5eddeed7-5bdc-4f49-8fef-23ee7e8d266d" xmlns:ns3="b726f25e-92cb-4ed9-bd57-614fb9a3a613" targetNamespace="http://schemas.microsoft.com/office/2006/metadata/properties" ma:root="true" ma:fieldsID="87088d74f0336331d3693975ce0e4302" ns2:_="" ns3:_="">
    <xsd:import namespace="5eddeed7-5bdc-4f49-8fef-23ee7e8d266d"/>
    <xsd:import namespace="b726f25e-92cb-4ed9-bd57-614fb9a3a61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ddeed7-5bdc-4f49-8fef-23ee7e8d266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726f25e-92cb-4ed9-bd57-614fb9a3a613" elementFormDefault="qualified">
    <xsd:import namespace="http://schemas.microsoft.com/office/2006/documentManagement/types"/>
    <xsd:import namespace="http://schemas.microsoft.com/office/infopath/2007/PartnerControls"/>
    <xsd:element name="SharedWithUsers" ma:index="10" nillable="true" ma:displayName="Dela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lat med informa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nehållstyp"/>
        <xsd:element ref="dc:title" minOccurs="0" maxOccurs="1" ma:index="4" ma:displayName="Rubri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6AEE599-105C-4235-951D-D6FCCF58457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ddeed7-5bdc-4f49-8fef-23ee7e8d266d"/>
    <ds:schemaRef ds:uri="b726f25e-92cb-4ed9-bd57-614fb9a3a61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01E903-77B7-4EFB-B822-C7C1C84F5D47}">
  <ds:schemaRefs>
    <ds:schemaRef ds:uri="http://schemas.microsoft.com/sharepoint/v3/contenttype/forms"/>
  </ds:schemaRefs>
</ds:datastoreItem>
</file>

<file path=customXml/itemProps3.xml><?xml version="1.0" encoding="utf-8"?>
<ds:datastoreItem xmlns:ds="http://schemas.openxmlformats.org/officeDocument/2006/customXml" ds:itemID="{EBC084E0-8779-421A-BE9C-DDD593DB325C}">
  <ds:schemaRefs>
    <ds:schemaRef ds:uri="http://schemas.microsoft.com/office/2006/metadata/properties"/>
    <ds:schemaRef ds:uri="5eddeed7-5bdc-4f49-8fef-23ee7e8d266d"/>
    <ds:schemaRef ds:uri="http://schemas.openxmlformats.org/package/2006/metadata/core-properties"/>
    <ds:schemaRef ds:uri="b726f25e-92cb-4ed9-bd57-614fb9a3a613"/>
    <ds:schemaRef ds:uri="http://purl.org/dc/terms/"/>
    <ds:schemaRef ds:uri="http://schemas.microsoft.com/office/2006/documentManagement/types"/>
    <ds:schemaRef ds:uri="http://purl.org/dc/elements/1.1/"/>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Corporate presentation 2018</Template>
  <TotalTime>0</TotalTime>
  <Words>476</Words>
  <Application>Microsoft Office PowerPoint</Application>
  <PresentationFormat>Widescreen</PresentationFormat>
  <Paragraphs>161</Paragraphs>
  <Slides>16</Slides>
  <Notes>12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Helvetica</vt:lpstr>
      <vt:lpstr>Verdana</vt:lpstr>
      <vt:lpstr>Wingdings</vt:lpstr>
      <vt:lpstr>ÅF</vt:lpstr>
      <vt:lpstr>Performance and load testing</vt:lpstr>
      <vt:lpstr>PowerPoint Presentation</vt:lpstr>
      <vt:lpstr>PowerPoint Presentation</vt:lpstr>
      <vt:lpstr>What?</vt:lpstr>
      <vt:lpstr>How?</vt:lpstr>
      <vt:lpstr>PowerPoint Presentation</vt:lpstr>
      <vt:lpstr>Scenarios</vt:lpstr>
      <vt:lpstr>Test approaches</vt:lpstr>
      <vt:lpstr>Client side</vt:lpstr>
      <vt:lpstr>Server side</vt:lpstr>
      <vt:lpstr>PowerPoint Presentation</vt:lpstr>
      <vt:lpstr>JMeter - intro</vt:lpstr>
      <vt:lpstr>Demo</vt:lpstr>
      <vt:lpstr>More with JMeter</vt:lpstr>
      <vt:lpstr>Outro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Future</dc:title>
  <dc:creator>Landborn Adrian</dc:creator>
  <cp:lastModifiedBy>Landborn Adrian</cp:lastModifiedBy>
  <cp:revision>44</cp:revision>
  <cp:lastPrinted>2018-01-16T10:23:56Z</cp:lastPrinted>
  <dcterms:created xsi:type="dcterms:W3CDTF">2019-03-04T13:57:43Z</dcterms:created>
  <dcterms:modified xsi:type="dcterms:W3CDTF">2019-05-06T13:50:27Z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0x010100429F664FBE863346B4A58F699D56E9F0</vt:lpwstr>
  </property>
  <property fmtid="{D5CDD505-2E9C-101B-9397-08002B2CF9AE}" pid="3" name="AuthorIds_UIVersion_3584">
    <vt:lpwstr>13</vt:lpwstr>
  </property>
</Properties>
</file>

<file path=docProps/thumbnail.jpeg>
</file>